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8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7694"/>
  </p:normalViewPr>
  <p:slideViewPr>
    <p:cSldViewPr snapToGrid="0" snapToObjects="1">
      <p:cViewPr varScale="1">
        <p:scale>
          <a:sx n="125" d="100"/>
          <a:sy n="125" d="100"/>
        </p:scale>
        <p:origin x="184" y="1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F59495-6D8D-FB49-BD16-5DF14749036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9930" y="6337140"/>
            <a:ext cx="5787720" cy="362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>
              <a:buNone/>
              <a:defRPr sz="3200" baseline="0">
                <a:solidFill>
                  <a:schemeClr val="tx1"/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43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6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0" i="0" kern="1200" baseline="0">
          <a:solidFill>
            <a:srgbClr val="0D557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/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Font typeface="Arial"/>
        <a:buNone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>
            <a:extLst>
              <a:ext uri="{FF2B5EF4-FFF2-40B4-BE49-F238E27FC236}">
                <a16:creationId xmlns:a16="http://schemas.microsoft.com/office/drawing/2014/main" id="{233564ED-95C4-234B-A85A-F52AF094DEDF}"/>
              </a:ext>
            </a:extLst>
          </p:cNvPr>
          <p:cNvGrpSpPr/>
          <p:nvPr/>
        </p:nvGrpSpPr>
        <p:grpSpPr>
          <a:xfrm>
            <a:off x="2466594" y="305422"/>
            <a:ext cx="5692877" cy="6369746"/>
            <a:chOff x="1436688" y="136525"/>
            <a:chExt cx="8890000" cy="9496425"/>
          </a:xfrm>
        </p:grpSpPr>
        <p:sp>
          <p:nvSpPr>
            <p:cNvPr id="84" name="Freeform 1">
              <a:extLst>
                <a:ext uri="{FF2B5EF4-FFF2-40B4-BE49-F238E27FC236}">
                  <a16:creationId xmlns:a16="http://schemas.microsoft.com/office/drawing/2014/main" id="{17A8504B-8526-244A-868C-04E6F8775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175" y="2006600"/>
              <a:ext cx="2144713" cy="2571750"/>
            </a:xfrm>
            <a:custGeom>
              <a:avLst/>
              <a:gdLst>
                <a:gd name="T0" fmla="*/ 40007635 w 21600"/>
                <a:gd name="T1" fmla="*/ 47404139 h 21600"/>
                <a:gd name="T2" fmla="*/ 27536030 w 21600"/>
                <a:gd name="T3" fmla="*/ 75302269 h 21600"/>
                <a:gd name="T4" fmla="*/ 16287010 w 21600"/>
                <a:gd name="T5" fmla="*/ 114952224 h 21600"/>
                <a:gd name="T6" fmla="*/ 7187172 w 21600"/>
                <a:gd name="T7" fmla="*/ 132133419 h 21600"/>
                <a:gd name="T8" fmla="*/ 3480194 w 21600"/>
                <a:gd name="T9" fmla="*/ 145274467 h 21600"/>
                <a:gd name="T10" fmla="*/ 0 w 21600"/>
                <a:gd name="T11" fmla="*/ 163589613 h 21600"/>
                <a:gd name="T12" fmla="*/ 8370239 w 21600"/>
                <a:gd name="T13" fmla="*/ 173626224 h 21600"/>
                <a:gd name="T14" fmla="*/ 13763100 w 21600"/>
                <a:gd name="T15" fmla="*/ 190750627 h 21600"/>
                <a:gd name="T16" fmla="*/ 22862938 w 21600"/>
                <a:gd name="T17" fmla="*/ 209051723 h 21600"/>
                <a:gd name="T18" fmla="*/ 30286723 w 21600"/>
                <a:gd name="T19" fmla="*/ 225538189 h 21600"/>
                <a:gd name="T20" fmla="*/ 44789253 w 21600"/>
                <a:gd name="T21" fmla="*/ 237814604 h 21600"/>
                <a:gd name="T22" fmla="*/ 54697529 w 21600"/>
                <a:gd name="T23" fmla="*/ 250983988 h 21600"/>
                <a:gd name="T24" fmla="*/ 65463492 w 21600"/>
                <a:gd name="T25" fmla="*/ 269157450 h 21600"/>
                <a:gd name="T26" fmla="*/ 75904074 w 21600"/>
                <a:gd name="T27" fmla="*/ 283815234 h 21600"/>
                <a:gd name="T28" fmla="*/ 93443160 w 21600"/>
                <a:gd name="T29" fmla="*/ 291824688 h 21600"/>
                <a:gd name="T30" fmla="*/ 107068243 w 21600"/>
                <a:gd name="T31" fmla="*/ 291002442 h 21600"/>
                <a:gd name="T32" fmla="*/ 121324329 w 21600"/>
                <a:gd name="T33" fmla="*/ 306198984 h 21600"/>
                <a:gd name="T34" fmla="*/ 135797270 w 21600"/>
                <a:gd name="T35" fmla="*/ 303860002 h 21600"/>
                <a:gd name="T36" fmla="*/ 158315068 w 21600"/>
                <a:gd name="T37" fmla="*/ 302073826 h 21600"/>
                <a:gd name="T38" fmla="*/ 185446978 w 21600"/>
                <a:gd name="T39" fmla="*/ 288578330 h 21600"/>
                <a:gd name="T40" fmla="*/ 178190699 w 21600"/>
                <a:gd name="T41" fmla="*/ 276089388 h 21600"/>
                <a:gd name="T42" fmla="*/ 170559890 w 21600"/>
                <a:gd name="T43" fmla="*/ 257107968 h 21600"/>
                <a:gd name="T44" fmla="*/ 158137633 w 21600"/>
                <a:gd name="T45" fmla="*/ 242606036 h 21600"/>
                <a:gd name="T46" fmla="*/ 150250451 w 21600"/>
                <a:gd name="T47" fmla="*/ 228614407 h 21600"/>
                <a:gd name="T48" fmla="*/ 161292545 w 21600"/>
                <a:gd name="T49" fmla="*/ 208498797 h 21600"/>
                <a:gd name="T50" fmla="*/ 173527438 w 21600"/>
                <a:gd name="T51" fmla="*/ 188099700 h 21600"/>
                <a:gd name="T52" fmla="*/ 180399158 w 21600"/>
                <a:gd name="T53" fmla="*/ 161321472 h 21600"/>
                <a:gd name="T54" fmla="*/ 188355348 w 21600"/>
                <a:gd name="T55" fmla="*/ 148690846 h 21600"/>
                <a:gd name="T56" fmla="*/ 189735610 w 21600"/>
                <a:gd name="T57" fmla="*/ 122394583 h 21600"/>
                <a:gd name="T58" fmla="*/ 192890423 w 21600"/>
                <a:gd name="T59" fmla="*/ 101229914 h 21600"/>
                <a:gd name="T60" fmla="*/ 200333968 w 21600"/>
                <a:gd name="T61" fmla="*/ 91774685 h 21600"/>
                <a:gd name="T62" fmla="*/ 208792974 w 21600"/>
                <a:gd name="T63" fmla="*/ 84587477 h 21600"/>
                <a:gd name="T64" fmla="*/ 206456329 w 21600"/>
                <a:gd name="T65" fmla="*/ 70000535 h 21600"/>
                <a:gd name="T66" fmla="*/ 195098882 w 21600"/>
                <a:gd name="T67" fmla="*/ 50125908 h 21600"/>
                <a:gd name="T68" fmla="*/ 190751072 w 21600"/>
                <a:gd name="T69" fmla="*/ 25870972 h 21600"/>
                <a:gd name="T70" fmla="*/ 181099169 w 21600"/>
                <a:gd name="T71" fmla="*/ 7867650 h 21600"/>
                <a:gd name="T72" fmla="*/ 163116445 w 21600"/>
                <a:gd name="T73" fmla="*/ 2494955 h 21600"/>
                <a:gd name="T74" fmla="*/ 152892717 w 21600"/>
                <a:gd name="T75" fmla="*/ 10589419 h 21600"/>
                <a:gd name="T76" fmla="*/ 142935093 w 21600"/>
                <a:gd name="T77" fmla="*/ 15281553 h 21600"/>
                <a:gd name="T78" fmla="*/ 105234514 w 21600"/>
                <a:gd name="T79" fmla="*/ 15961995 h 21600"/>
                <a:gd name="T80" fmla="*/ 54608762 w 21600"/>
                <a:gd name="T81" fmla="*/ 16188809 h 21600"/>
                <a:gd name="T82" fmla="*/ 39169608 w 21600"/>
                <a:gd name="T83" fmla="*/ 17081897 h 2160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600" h="21600">
                  <a:moveTo>
                    <a:pt x="3973" y="1205"/>
                  </a:moveTo>
                  <a:lnTo>
                    <a:pt x="4058" y="3344"/>
                  </a:lnTo>
                  <a:lnTo>
                    <a:pt x="2705" y="3220"/>
                  </a:lnTo>
                  <a:lnTo>
                    <a:pt x="2793" y="5312"/>
                  </a:lnTo>
                  <a:lnTo>
                    <a:pt x="2849" y="8095"/>
                  </a:lnTo>
                  <a:lnTo>
                    <a:pt x="1652" y="8109"/>
                  </a:lnTo>
                  <a:lnTo>
                    <a:pt x="1328" y="8794"/>
                  </a:lnTo>
                  <a:lnTo>
                    <a:pt x="729" y="9321"/>
                  </a:lnTo>
                  <a:lnTo>
                    <a:pt x="883" y="9891"/>
                  </a:lnTo>
                  <a:lnTo>
                    <a:pt x="353" y="10248"/>
                  </a:lnTo>
                  <a:lnTo>
                    <a:pt x="444" y="10800"/>
                  </a:lnTo>
                  <a:lnTo>
                    <a:pt x="0" y="11540"/>
                  </a:lnTo>
                  <a:lnTo>
                    <a:pt x="832" y="11489"/>
                  </a:lnTo>
                  <a:lnTo>
                    <a:pt x="849" y="12248"/>
                  </a:lnTo>
                  <a:lnTo>
                    <a:pt x="1331" y="12956"/>
                  </a:lnTo>
                  <a:lnTo>
                    <a:pt x="1396" y="13456"/>
                  </a:lnTo>
                  <a:lnTo>
                    <a:pt x="1967" y="14118"/>
                  </a:lnTo>
                  <a:lnTo>
                    <a:pt x="2319" y="14747"/>
                  </a:lnTo>
                  <a:lnTo>
                    <a:pt x="2231" y="15847"/>
                  </a:lnTo>
                  <a:lnTo>
                    <a:pt x="3072" y="15910"/>
                  </a:lnTo>
                  <a:lnTo>
                    <a:pt x="3513" y="16387"/>
                  </a:lnTo>
                  <a:lnTo>
                    <a:pt x="4543" y="16776"/>
                  </a:lnTo>
                  <a:lnTo>
                    <a:pt x="4716" y="17384"/>
                  </a:lnTo>
                  <a:lnTo>
                    <a:pt x="5548" y="17705"/>
                  </a:lnTo>
                  <a:lnTo>
                    <a:pt x="6160" y="18491"/>
                  </a:lnTo>
                  <a:lnTo>
                    <a:pt x="6640" y="18987"/>
                  </a:lnTo>
                  <a:lnTo>
                    <a:pt x="7244" y="19462"/>
                  </a:lnTo>
                  <a:lnTo>
                    <a:pt x="7699" y="20021"/>
                  </a:lnTo>
                  <a:lnTo>
                    <a:pt x="8441" y="20752"/>
                  </a:lnTo>
                  <a:lnTo>
                    <a:pt x="9478" y="20586"/>
                  </a:lnTo>
                  <a:lnTo>
                    <a:pt x="10278" y="20784"/>
                  </a:lnTo>
                  <a:lnTo>
                    <a:pt x="10860" y="20528"/>
                  </a:lnTo>
                  <a:lnTo>
                    <a:pt x="11289" y="21061"/>
                  </a:lnTo>
                  <a:lnTo>
                    <a:pt x="12306" y="21600"/>
                  </a:lnTo>
                  <a:lnTo>
                    <a:pt x="12911" y="21312"/>
                  </a:lnTo>
                  <a:lnTo>
                    <a:pt x="13774" y="21435"/>
                  </a:lnTo>
                  <a:lnTo>
                    <a:pt x="14869" y="21397"/>
                  </a:lnTo>
                  <a:lnTo>
                    <a:pt x="16058" y="21309"/>
                  </a:lnTo>
                  <a:lnTo>
                    <a:pt x="16910" y="20437"/>
                  </a:lnTo>
                  <a:lnTo>
                    <a:pt x="18810" y="20357"/>
                  </a:lnTo>
                  <a:lnTo>
                    <a:pt x="18823" y="19572"/>
                  </a:lnTo>
                  <a:lnTo>
                    <a:pt x="18074" y="19476"/>
                  </a:lnTo>
                  <a:lnTo>
                    <a:pt x="17511" y="18660"/>
                  </a:lnTo>
                  <a:lnTo>
                    <a:pt x="17300" y="18137"/>
                  </a:lnTo>
                  <a:lnTo>
                    <a:pt x="16647" y="17621"/>
                  </a:lnTo>
                  <a:lnTo>
                    <a:pt x="16040" y="17114"/>
                  </a:lnTo>
                  <a:lnTo>
                    <a:pt x="14926" y="16874"/>
                  </a:lnTo>
                  <a:lnTo>
                    <a:pt x="15240" y="16127"/>
                  </a:lnTo>
                  <a:lnTo>
                    <a:pt x="16360" y="16069"/>
                  </a:lnTo>
                  <a:lnTo>
                    <a:pt x="16360" y="14708"/>
                  </a:lnTo>
                  <a:lnTo>
                    <a:pt x="16846" y="13563"/>
                  </a:lnTo>
                  <a:lnTo>
                    <a:pt x="17601" y="13269"/>
                  </a:lnTo>
                  <a:lnTo>
                    <a:pt x="17646" y="12277"/>
                  </a:lnTo>
                  <a:lnTo>
                    <a:pt x="18298" y="11380"/>
                  </a:lnTo>
                  <a:lnTo>
                    <a:pt x="18964" y="11140"/>
                  </a:lnTo>
                  <a:lnTo>
                    <a:pt x="19105" y="10489"/>
                  </a:lnTo>
                  <a:lnTo>
                    <a:pt x="19322" y="9456"/>
                  </a:lnTo>
                  <a:lnTo>
                    <a:pt x="19245" y="8634"/>
                  </a:lnTo>
                  <a:lnTo>
                    <a:pt x="19463" y="7897"/>
                  </a:lnTo>
                  <a:lnTo>
                    <a:pt x="19565" y="7141"/>
                  </a:lnTo>
                  <a:lnTo>
                    <a:pt x="19604" y="6528"/>
                  </a:lnTo>
                  <a:lnTo>
                    <a:pt x="20320" y="6474"/>
                  </a:lnTo>
                  <a:lnTo>
                    <a:pt x="20365" y="5925"/>
                  </a:lnTo>
                  <a:lnTo>
                    <a:pt x="21178" y="5967"/>
                  </a:lnTo>
                  <a:lnTo>
                    <a:pt x="21600" y="5380"/>
                  </a:lnTo>
                  <a:lnTo>
                    <a:pt x="20941" y="4938"/>
                  </a:lnTo>
                  <a:lnTo>
                    <a:pt x="20250" y="4389"/>
                  </a:lnTo>
                  <a:lnTo>
                    <a:pt x="19789" y="3536"/>
                  </a:lnTo>
                  <a:lnTo>
                    <a:pt x="19591" y="2847"/>
                  </a:lnTo>
                  <a:lnTo>
                    <a:pt x="19348" y="1825"/>
                  </a:lnTo>
                  <a:lnTo>
                    <a:pt x="19053" y="987"/>
                  </a:lnTo>
                  <a:lnTo>
                    <a:pt x="18369" y="555"/>
                  </a:lnTo>
                  <a:lnTo>
                    <a:pt x="17249" y="0"/>
                  </a:lnTo>
                  <a:lnTo>
                    <a:pt x="16545" y="176"/>
                  </a:lnTo>
                  <a:lnTo>
                    <a:pt x="16270" y="736"/>
                  </a:lnTo>
                  <a:lnTo>
                    <a:pt x="15508" y="747"/>
                  </a:lnTo>
                  <a:lnTo>
                    <a:pt x="15093" y="1297"/>
                  </a:lnTo>
                  <a:lnTo>
                    <a:pt x="14498" y="1078"/>
                  </a:lnTo>
                  <a:lnTo>
                    <a:pt x="12821" y="1099"/>
                  </a:lnTo>
                  <a:lnTo>
                    <a:pt x="10674" y="1126"/>
                  </a:lnTo>
                  <a:lnTo>
                    <a:pt x="7315" y="1110"/>
                  </a:lnTo>
                  <a:lnTo>
                    <a:pt x="5539" y="1142"/>
                  </a:lnTo>
                  <a:lnTo>
                    <a:pt x="3973" y="1205"/>
                  </a:lnTo>
                  <a:close/>
                  <a:moveTo>
                    <a:pt x="3973" y="120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 2">
              <a:extLst>
                <a:ext uri="{FF2B5EF4-FFF2-40B4-BE49-F238E27FC236}">
                  <a16:creationId xmlns:a16="http://schemas.microsoft.com/office/drawing/2014/main" id="{8635AF3E-0FBB-9D40-829F-4167D1EDF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1927225"/>
              <a:ext cx="2046287" cy="1536700"/>
            </a:xfrm>
            <a:custGeom>
              <a:avLst/>
              <a:gdLst>
                <a:gd name="T0" fmla="*/ 188318561 w 21600"/>
                <a:gd name="T1" fmla="*/ 63495235 h 21600"/>
                <a:gd name="T2" fmla="*/ 188982752 w 21600"/>
                <a:gd name="T3" fmla="*/ 55675424 h 21600"/>
                <a:gd name="T4" fmla="*/ 190122515 w 21600"/>
                <a:gd name="T5" fmla="*/ 48427464 h 21600"/>
                <a:gd name="T6" fmla="*/ 190068705 w 21600"/>
                <a:gd name="T7" fmla="*/ 41786928 h 21600"/>
                <a:gd name="T8" fmla="*/ 191809754 w 21600"/>
                <a:gd name="T9" fmla="*/ 36457283 h 21600"/>
                <a:gd name="T10" fmla="*/ 193856041 w 21600"/>
                <a:gd name="T11" fmla="*/ 30672105 h 21600"/>
                <a:gd name="T12" fmla="*/ 191450801 w 21600"/>
                <a:gd name="T13" fmla="*/ 25701806 h 21600"/>
                <a:gd name="T14" fmla="*/ 186936465 w 21600"/>
                <a:gd name="T15" fmla="*/ 21004839 h 21600"/>
                <a:gd name="T16" fmla="*/ 185428654 w 21600"/>
                <a:gd name="T17" fmla="*/ 14769181 h 21600"/>
                <a:gd name="T18" fmla="*/ 184288891 w 21600"/>
                <a:gd name="T19" fmla="*/ 6185004 h 21600"/>
                <a:gd name="T20" fmla="*/ 174847361 w 21600"/>
                <a:gd name="T21" fmla="*/ 8897920 h 21600"/>
                <a:gd name="T22" fmla="*/ 167622642 w 21600"/>
                <a:gd name="T23" fmla="*/ 5147447 h 21600"/>
                <a:gd name="T24" fmla="*/ 158297826 w 21600"/>
                <a:gd name="T25" fmla="*/ 2439582 h 21600"/>
                <a:gd name="T26" fmla="*/ 146792103 w 21600"/>
                <a:gd name="T27" fmla="*/ 0 h 21600"/>
                <a:gd name="T28" fmla="*/ 139289146 w 21600"/>
                <a:gd name="T29" fmla="*/ 4013704 h 21600"/>
                <a:gd name="T30" fmla="*/ 125638422 w 21600"/>
                <a:gd name="T31" fmla="*/ 9991182 h 21600"/>
                <a:gd name="T32" fmla="*/ 109035076 w 21600"/>
                <a:gd name="T33" fmla="*/ 16996187 h 21600"/>
                <a:gd name="T34" fmla="*/ 94818971 w 21600"/>
                <a:gd name="T35" fmla="*/ 23535485 h 21600"/>
                <a:gd name="T36" fmla="*/ 83753011 w 21600"/>
                <a:gd name="T37" fmla="*/ 29902759 h 21600"/>
                <a:gd name="T38" fmla="*/ 71780622 w 21600"/>
                <a:gd name="T39" fmla="*/ 37722641 h 21600"/>
                <a:gd name="T40" fmla="*/ 60463328 w 21600"/>
                <a:gd name="T41" fmla="*/ 39028481 h 21600"/>
                <a:gd name="T42" fmla="*/ 50339702 w 21600"/>
                <a:gd name="T43" fmla="*/ 38603327 h 21600"/>
                <a:gd name="T44" fmla="*/ 50339702 w 21600"/>
                <a:gd name="T45" fmla="*/ 51297323 h 21600"/>
                <a:gd name="T46" fmla="*/ 50106369 w 21600"/>
                <a:gd name="T47" fmla="*/ 61414998 h 21600"/>
                <a:gd name="T48" fmla="*/ 46992128 w 21600"/>
                <a:gd name="T49" fmla="*/ 69523367 h 21600"/>
                <a:gd name="T50" fmla="*/ 40494409 w 21600"/>
                <a:gd name="T51" fmla="*/ 75445211 h 21600"/>
                <a:gd name="T52" fmla="*/ 13713533 w 21600"/>
                <a:gd name="T53" fmla="*/ 76077891 h 21600"/>
                <a:gd name="T54" fmla="*/ 8660720 w 21600"/>
                <a:gd name="T55" fmla="*/ 79059089 h 21600"/>
                <a:gd name="T56" fmla="*/ 0 w 21600"/>
                <a:gd name="T57" fmla="*/ 78603557 h 21600"/>
                <a:gd name="T58" fmla="*/ 358953 w 21600"/>
                <a:gd name="T59" fmla="*/ 87460996 h 21600"/>
                <a:gd name="T60" fmla="*/ 8849149 w 21600"/>
                <a:gd name="T61" fmla="*/ 93281603 h 21600"/>
                <a:gd name="T62" fmla="*/ 10051816 w 21600"/>
                <a:gd name="T63" fmla="*/ 99567844 h 21600"/>
                <a:gd name="T64" fmla="*/ 18712537 w 21600"/>
                <a:gd name="T65" fmla="*/ 101374818 h 21600"/>
                <a:gd name="T66" fmla="*/ 21853682 w 21600"/>
                <a:gd name="T67" fmla="*/ 105995875 h 21600"/>
                <a:gd name="T68" fmla="*/ 29661783 w 21600"/>
                <a:gd name="T69" fmla="*/ 104851958 h 21600"/>
                <a:gd name="T70" fmla="*/ 39587885 w 21600"/>
                <a:gd name="T71" fmla="*/ 109326245 h 21600"/>
                <a:gd name="T72" fmla="*/ 41203410 w 21600"/>
                <a:gd name="T73" fmla="*/ 104143368 h 21600"/>
                <a:gd name="T74" fmla="*/ 45735651 w 21600"/>
                <a:gd name="T75" fmla="*/ 100190421 h 21600"/>
                <a:gd name="T76" fmla="*/ 47108842 w 21600"/>
                <a:gd name="T77" fmla="*/ 94329333 h 21600"/>
                <a:gd name="T78" fmla="*/ 52107751 w 21600"/>
                <a:gd name="T79" fmla="*/ 91661950 h 21600"/>
                <a:gd name="T80" fmla="*/ 63299425 w 21600"/>
                <a:gd name="T81" fmla="*/ 90533258 h 21600"/>
                <a:gd name="T82" fmla="*/ 73342242 w 21600"/>
                <a:gd name="T83" fmla="*/ 92385764 h 21600"/>
                <a:gd name="T84" fmla="*/ 80082294 w 21600"/>
                <a:gd name="T85" fmla="*/ 97624274 h 21600"/>
                <a:gd name="T86" fmla="*/ 91570017 w 21600"/>
                <a:gd name="T87" fmla="*/ 96090705 h 21600"/>
                <a:gd name="T88" fmla="*/ 100060213 w 21600"/>
                <a:gd name="T89" fmla="*/ 98074755 h 21600"/>
                <a:gd name="T90" fmla="*/ 113414794 w 21600"/>
                <a:gd name="T91" fmla="*/ 99972793 h 21600"/>
                <a:gd name="T92" fmla="*/ 125746136 w 21600"/>
                <a:gd name="T93" fmla="*/ 95680705 h 21600"/>
                <a:gd name="T94" fmla="*/ 138140383 w 21600"/>
                <a:gd name="T95" fmla="*/ 95549089 h 21600"/>
                <a:gd name="T96" fmla="*/ 148910200 w 21600"/>
                <a:gd name="T97" fmla="*/ 98530287 h 21600"/>
                <a:gd name="T98" fmla="*/ 157543920 w 21600"/>
                <a:gd name="T99" fmla="*/ 93514456 h 21600"/>
                <a:gd name="T100" fmla="*/ 162632638 w 21600"/>
                <a:gd name="T101" fmla="*/ 89698104 h 21600"/>
                <a:gd name="T102" fmla="*/ 164975068 w 21600"/>
                <a:gd name="T103" fmla="*/ 83396709 h 21600"/>
                <a:gd name="T104" fmla="*/ 170386929 w 21600"/>
                <a:gd name="T105" fmla="*/ 77884794 h 21600"/>
                <a:gd name="T106" fmla="*/ 177494934 w 21600"/>
                <a:gd name="T107" fmla="*/ 71062059 h 21600"/>
                <a:gd name="T108" fmla="*/ 188318561 w 21600"/>
                <a:gd name="T109" fmla="*/ 63495235 h 21600"/>
                <a:gd name="T110" fmla="*/ 188318561 w 21600"/>
                <a:gd name="T111" fmla="*/ 63495235 h 216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600" h="21600">
                  <a:moveTo>
                    <a:pt x="20983" y="12545"/>
                  </a:moveTo>
                  <a:lnTo>
                    <a:pt x="21057" y="11000"/>
                  </a:lnTo>
                  <a:lnTo>
                    <a:pt x="21184" y="9568"/>
                  </a:lnTo>
                  <a:lnTo>
                    <a:pt x="21178" y="8256"/>
                  </a:lnTo>
                  <a:lnTo>
                    <a:pt x="21372" y="7203"/>
                  </a:lnTo>
                  <a:lnTo>
                    <a:pt x="21600" y="6060"/>
                  </a:lnTo>
                  <a:lnTo>
                    <a:pt x="21332" y="5078"/>
                  </a:lnTo>
                  <a:lnTo>
                    <a:pt x="20829" y="4150"/>
                  </a:lnTo>
                  <a:lnTo>
                    <a:pt x="20661" y="2918"/>
                  </a:lnTo>
                  <a:lnTo>
                    <a:pt x="20534" y="1222"/>
                  </a:lnTo>
                  <a:lnTo>
                    <a:pt x="19482" y="1758"/>
                  </a:lnTo>
                  <a:lnTo>
                    <a:pt x="18677" y="1017"/>
                  </a:lnTo>
                  <a:lnTo>
                    <a:pt x="17638" y="482"/>
                  </a:lnTo>
                  <a:lnTo>
                    <a:pt x="16356" y="0"/>
                  </a:lnTo>
                  <a:lnTo>
                    <a:pt x="15520" y="793"/>
                  </a:lnTo>
                  <a:lnTo>
                    <a:pt x="13999" y="1974"/>
                  </a:lnTo>
                  <a:lnTo>
                    <a:pt x="12149" y="3358"/>
                  </a:lnTo>
                  <a:lnTo>
                    <a:pt x="10565" y="4650"/>
                  </a:lnTo>
                  <a:lnTo>
                    <a:pt x="9332" y="5908"/>
                  </a:lnTo>
                  <a:lnTo>
                    <a:pt x="7998" y="7453"/>
                  </a:lnTo>
                  <a:lnTo>
                    <a:pt x="6737" y="7711"/>
                  </a:lnTo>
                  <a:lnTo>
                    <a:pt x="5609" y="7627"/>
                  </a:lnTo>
                  <a:lnTo>
                    <a:pt x="5609" y="10135"/>
                  </a:lnTo>
                  <a:lnTo>
                    <a:pt x="5583" y="12134"/>
                  </a:lnTo>
                  <a:lnTo>
                    <a:pt x="5236" y="13736"/>
                  </a:lnTo>
                  <a:lnTo>
                    <a:pt x="4512" y="14906"/>
                  </a:lnTo>
                  <a:lnTo>
                    <a:pt x="1528" y="15031"/>
                  </a:lnTo>
                  <a:lnTo>
                    <a:pt x="965" y="15620"/>
                  </a:lnTo>
                  <a:lnTo>
                    <a:pt x="0" y="15530"/>
                  </a:lnTo>
                  <a:lnTo>
                    <a:pt x="40" y="17280"/>
                  </a:lnTo>
                  <a:lnTo>
                    <a:pt x="986" y="18430"/>
                  </a:lnTo>
                  <a:lnTo>
                    <a:pt x="1120" y="19672"/>
                  </a:lnTo>
                  <a:lnTo>
                    <a:pt x="2085" y="20029"/>
                  </a:lnTo>
                  <a:lnTo>
                    <a:pt x="2435" y="20942"/>
                  </a:lnTo>
                  <a:lnTo>
                    <a:pt x="3305" y="20716"/>
                  </a:lnTo>
                  <a:lnTo>
                    <a:pt x="4411" y="21600"/>
                  </a:lnTo>
                  <a:lnTo>
                    <a:pt x="4591" y="20576"/>
                  </a:lnTo>
                  <a:lnTo>
                    <a:pt x="5096" y="19795"/>
                  </a:lnTo>
                  <a:lnTo>
                    <a:pt x="5249" y="18637"/>
                  </a:lnTo>
                  <a:lnTo>
                    <a:pt x="5806" y="18110"/>
                  </a:lnTo>
                  <a:lnTo>
                    <a:pt x="7053" y="17887"/>
                  </a:lnTo>
                  <a:lnTo>
                    <a:pt x="8172" y="18253"/>
                  </a:lnTo>
                  <a:lnTo>
                    <a:pt x="8923" y="19288"/>
                  </a:lnTo>
                  <a:lnTo>
                    <a:pt x="10203" y="18985"/>
                  </a:lnTo>
                  <a:lnTo>
                    <a:pt x="11149" y="19377"/>
                  </a:lnTo>
                  <a:lnTo>
                    <a:pt x="12637" y="19752"/>
                  </a:lnTo>
                  <a:lnTo>
                    <a:pt x="14011" y="18904"/>
                  </a:lnTo>
                  <a:lnTo>
                    <a:pt x="15392" y="18878"/>
                  </a:lnTo>
                  <a:lnTo>
                    <a:pt x="16592" y="19467"/>
                  </a:lnTo>
                  <a:lnTo>
                    <a:pt x="17554" y="18476"/>
                  </a:lnTo>
                  <a:lnTo>
                    <a:pt x="18121" y="17722"/>
                  </a:lnTo>
                  <a:lnTo>
                    <a:pt x="18382" y="16477"/>
                  </a:lnTo>
                  <a:lnTo>
                    <a:pt x="18985" y="15388"/>
                  </a:lnTo>
                  <a:lnTo>
                    <a:pt x="19777" y="14040"/>
                  </a:lnTo>
                  <a:lnTo>
                    <a:pt x="20983" y="12545"/>
                  </a:lnTo>
                  <a:close/>
                  <a:moveTo>
                    <a:pt x="20983" y="1254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3">
              <a:extLst>
                <a:ext uri="{FF2B5EF4-FFF2-40B4-BE49-F238E27FC236}">
                  <a16:creationId xmlns:a16="http://schemas.microsoft.com/office/drawing/2014/main" id="{86CE8A4E-43D3-214F-8B5E-F234F6A76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0" y="5826125"/>
              <a:ext cx="1598613" cy="1603375"/>
            </a:xfrm>
            <a:custGeom>
              <a:avLst/>
              <a:gdLst>
                <a:gd name="T0" fmla="*/ 115011 w 21600"/>
                <a:gd name="T1" fmla="*/ 113993801 h 21600"/>
                <a:gd name="T2" fmla="*/ 0 w 21600"/>
                <a:gd name="T3" fmla="*/ 105662487 h 21600"/>
                <a:gd name="T4" fmla="*/ 345108 w 21600"/>
                <a:gd name="T5" fmla="*/ 98780296 h 21600"/>
                <a:gd name="T6" fmla="*/ 3341249 w 21600"/>
                <a:gd name="T7" fmla="*/ 90041235 h 21600"/>
                <a:gd name="T8" fmla="*/ 5707492 w 21600"/>
                <a:gd name="T9" fmla="*/ 77489110 h 21600"/>
                <a:gd name="T10" fmla="*/ 10461960 w 21600"/>
                <a:gd name="T11" fmla="*/ 68816187 h 21600"/>
                <a:gd name="T12" fmla="*/ 15594322 w 21600"/>
                <a:gd name="T13" fmla="*/ 66501908 h 21600"/>
                <a:gd name="T14" fmla="*/ 17379958 w 21600"/>
                <a:gd name="T15" fmla="*/ 60077051 h 21600"/>
                <a:gd name="T16" fmla="*/ 17440202 w 21600"/>
                <a:gd name="T17" fmla="*/ 51514286 h 21600"/>
                <a:gd name="T18" fmla="*/ 14383817 w 21600"/>
                <a:gd name="T19" fmla="*/ 44516445 h 21600"/>
                <a:gd name="T20" fmla="*/ 11212346 w 21600"/>
                <a:gd name="T21" fmla="*/ 38003476 h 21600"/>
                <a:gd name="T22" fmla="*/ 9021358 w 21600"/>
                <a:gd name="T23" fmla="*/ 31639265 h 21600"/>
                <a:gd name="T24" fmla="*/ 14093476 w 21600"/>
                <a:gd name="T25" fmla="*/ 30250639 h 21600"/>
                <a:gd name="T26" fmla="*/ 12138061 w 21600"/>
                <a:gd name="T27" fmla="*/ 24343835 h 21600"/>
                <a:gd name="T28" fmla="*/ 8966591 w 21600"/>
                <a:gd name="T29" fmla="*/ 18326725 h 21600"/>
                <a:gd name="T30" fmla="*/ 7175478 w 21600"/>
                <a:gd name="T31" fmla="*/ 11560260 h 21600"/>
                <a:gd name="T32" fmla="*/ 3609609 w 21600"/>
                <a:gd name="T33" fmla="*/ 5284234 h 21600"/>
                <a:gd name="T34" fmla="*/ 11557454 w 21600"/>
                <a:gd name="T35" fmla="*/ 2027750 h 21600"/>
                <a:gd name="T36" fmla="*/ 19225912 w 21600"/>
                <a:gd name="T37" fmla="*/ 925726 h 21600"/>
                <a:gd name="T38" fmla="*/ 27354415 w 21600"/>
                <a:gd name="T39" fmla="*/ 754922 h 21600"/>
                <a:gd name="T40" fmla="*/ 34738083 w 21600"/>
                <a:gd name="T41" fmla="*/ 0 h 21600"/>
                <a:gd name="T42" fmla="*/ 44077091 w 21600"/>
                <a:gd name="T43" fmla="*/ 694276 h 21600"/>
                <a:gd name="T44" fmla="*/ 47133550 w 21600"/>
                <a:gd name="T45" fmla="*/ 7984214 h 21600"/>
                <a:gd name="T46" fmla="*/ 48979430 w 21600"/>
                <a:gd name="T47" fmla="*/ 14756172 h 21600"/>
                <a:gd name="T48" fmla="*/ 54221400 w 21600"/>
                <a:gd name="T49" fmla="*/ 21351833 h 21600"/>
                <a:gd name="T50" fmla="*/ 60854608 w 21600"/>
                <a:gd name="T51" fmla="*/ 21754013 h 21600"/>
                <a:gd name="T52" fmla="*/ 67832850 w 21600"/>
                <a:gd name="T53" fmla="*/ 21522637 h 21600"/>
                <a:gd name="T54" fmla="*/ 72614701 w 21600"/>
                <a:gd name="T55" fmla="*/ 21004658 h 21600"/>
                <a:gd name="T56" fmla="*/ 74323663 w 21600"/>
                <a:gd name="T57" fmla="*/ 11990053 h 21600"/>
                <a:gd name="T58" fmla="*/ 81066405 w 21600"/>
                <a:gd name="T59" fmla="*/ 12265596 h 21600"/>
                <a:gd name="T60" fmla="*/ 85738648 w 21600"/>
                <a:gd name="T61" fmla="*/ 13191248 h 21600"/>
                <a:gd name="T62" fmla="*/ 90755998 w 21600"/>
                <a:gd name="T63" fmla="*/ 14640447 h 21600"/>
                <a:gd name="T64" fmla="*/ 96518332 w 21600"/>
                <a:gd name="T65" fmla="*/ 15158426 h 21600"/>
                <a:gd name="T66" fmla="*/ 96578576 w 21600"/>
                <a:gd name="T67" fmla="*/ 25980317 h 21600"/>
                <a:gd name="T68" fmla="*/ 96518332 w 21600"/>
                <a:gd name="T69" fmla="*/ 37463451 h 21600"/>
                <a:gd name="T70" fmla="*/ 101245342 w 21600"/>
                <a:gd name="T71" fmla="*/ 43072739 h 21600"/>
                <a:gd name="T72" fmla="*/ 101765705 w 21600"/>
                <a:gd name="T73" fmla="*/ 52214130 h 21600"/>
                <a:gd name="T74" fmla="*/ 108513924 w 21600"/>
                <a:gd name="T75" fmla="*/ 52158976 h 21600"/>
                <a:gd name="T76" fmla="*/ 118313126 w 21600"/>
                <a:gd name="T77" fmla="*/ 51580425 h 21600"/>
                <a:gd name="T78" fmla="*/ 118022785 w 21600"/>
                <a:gd name="T79" fmla="*/ 61300292 h 21600"/>
                <a:gd name="T80" fmla="*/ 117475038 w 21600"/>
                <a:gd name="T81" fmla="*/ 69763885 h 21600"/>
                <a:gd name="T82" fmla="*/ 108415343 w 21600"/>
                <a:gd name="T83" fmla="*/ 70899016 h 21600"/>
                <a:gd name="T84" fmla="*/ 98364212 w 21600"/>
                <a:gd name="T85" fmla="*/ 70744691 h 21600"/>
                <a:gd name="T86" fmla="*/ 98309445 w 21600"/>
                <a:gd name="T87" fmla="*/ 84801093 h 21600"/>
                <a:gd name="T88" fmla="*/ 98884575 w 21600"/>
                <a:gd name="T89" fmla="*/ 95815834 h 21600"/>
                <a:gd name="T90" fmla="*/ 98922913 w 21600"/>
                <a:gd name="T91" fmla="*/ 104174763 h 21600"/>
                <a:gd name="T92" fmla="*/ 104186790 w 21600"/>
                <a:gd name="T93" fmla="*/ 109238533 h 21600"/>
                <a:gd name="T94" fmla="*/ 110354402 w 21600"/>
                <a:gd name="T95" fmla="*/ 116528470 h 21600"/>
                <a:gd name="T96" fmla="*/ 101075563 w 21600"/>
                <a:gd name="T97" fmla="*/ 117861944 h 21600"/>
                <a:gd name="T98" fmla="*/ 91101106 w 21600"/>
                <a:gd name="T99" fmla="*/ 119019046 h 21600"/>
                <a:gd name="T100" fmla="*/ 83202626 w 21600"/>
                <a:gd name="T101" fmla="*/ 118611299 h 21600"/>
                <a:gd name="T102" fmla="*/ 70286795 w 21600"/>
                <a:gd name="T103" fmla="*/ 118379849 h 21600"/>
                <a:gd name="T104" fmla="*/ 63423491 w 21600"/>
                <a:gd name="T105" fmla="*/ 114329916 h 21600"/>
                <a:gd name="T106" fmla="*/ 50797926 w 21600"/>
                <a:gd name="T107" fmla="*/ 114390562 h 21600"/>
                <a:gd name="T108" fmla="*/ 39262453 w 21600"/>
                <a:gd name="T109" fmla="*/ 114506213 h 21600"/>
                <a:gd name="T110" fmla="*/ 26981997 w 21600"/>
                <a:gd name="T111" fmla="*/ 114737663 h 21600"/>
                <a:gd name="T112" fmla="*/ 19603806 w 21600"/>
                <a:gd name="T113" fmla="*/ 114329916 h 21600"/>
                <a:gd name="T114" fmla="*/ 15106819 w 21600"/>
                <a:gd name="T115" fmla="*/ 110164259 h 21600"/>
                <a:gd name="T116" fmla="*/ 10144236 w 21600"/>
                <a:gd name="T117" fmla="*/ 111437086 h 21600"/>
                <a:gd name="T118" fmla="*/ 115011 w 21600"/>
                <a:gd name="T119" fmla="*/ 113993801 h 21600"/>
                <a:gd name="T120" fmla="*/ 115011 w 21600"/>
                <a:gd name="T121" fmla="*/ 113993801 h 216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00" h="21600">
                  <a:moveTo>
                    <a:pt x="21" y="20688"/>
                  </a:moveTo>
                  <a:lnTo>
                    <a:pt x="0" y="19176"/>
                  </a:lnTo>
                  <a:lnTo>
                    <a:pt x="63" y="17927"/>
                  </a:lnTo>
                  <a:lnTo>
                    <a:pt x="610" y="16341"/>
                  </a:lnTo>
                  <a:lnTo>
                    <a:pt x="1042" y="14063"/>
                  </a:lnTo>
                  <a:lnTo>
                    <a:pt x="1910" y="12489"/>
                  </a:lnTo>
                  <a:lnTo>
                    <a:pt x="2847" y="12069"/>
                  </a:lnTo>
                  <a:lnTo>
                    <a:pt x="3173" y="10903"/>
                  </a:lnTo>
                  <a:lnTo>
                    <a:pt x="3184" y="9349"/>
                  </a:lnTo>
                  <a:lnTo>
                    <a:pt x="2626" y="8079"/>
                  </a:lnTo>
                  <a:lnTo>
                    <a:pt x="2047" y="6897"/>
                  </a:lnTo>
                  <a:lnTo>
                    <a:pt x="1647" y="5742"/>
                  </a:lnTo>
                  <a:lnTo>
                    <a:pt x="2573" y="5490"/>
                  </a:lnTo>
                  <a:lnTo>
                    <a:pt x="2216" y="4418"/>
                  </a:lnTo>
                  <a:lnTo>
                    <a:pt x="1637" y="3326"/>
                  </a:lnTo>
                  <a:lnTo>
                    <a:pt x="1310" y="2098"/>
                  </a:lnTo>
                  <a:lnTo>
                    <a:pt x="659" y="959"/>
                  </a:lnTo>
                  <a:lnTo>
                    <a:pt x="2110" y="368"/>
                  </a:lnTo>
                  <a:lnTo>
                    <a:pt x="3510" y="168"/>
                  </a:lnTo>
                  <a:lnTo>
                    <a:pt x="4994" y="137"/>
                  </a:lnTo>
                  <a:lnTo>
                    <a:pt x="6342" y="0"/>
                  </a:lnTo>
                  <a:lnTo>
                    <a:pt x="8047" y="126"/>
                  </a:lnTo>
                  <a:lnTo>
                    <a:pt x="8605" y="1449"/>
                  </a:lnTo>
                  <a:lnTo>
                    <a:pt x="8942" y="2678"/>
                  </a:lnTo>
                  <a:lnTo>
                    <a:pt x="9899" y="3875"/>
                  </a:lnTo>
                  <a:lnTo>
                    <a:pt x="11110" y="3948"/>
                  </a:lnTo>
                  <a:lnTo>
                    <a:pt x="12384" y="3906"/>
                  </a:lnTo>
                  <a:lnTo>
                    <a:pt x="13257" y="3812"/>
                  </a:lnTo>
                  <a:lnTo>
                    <a:pt x="13569" y="2176"/>
                  </a:lnTo>
                  <a:lnTo>
                    <a:pt x="14800" y="2226"/>
                  </a:lnTo>
                  <a:lnTo>
                    <a:pt x="15653" y="2394"/>
                  </a:lnTo>
                  <a:lnTo>
                    <a:pt x="16569" y="2657"/>
                  </a:lnTo>
                  <a:lnTo>
                    <a:pt x="17621" y="2751"/>
                  </a:lnTo>
                  <a:lnTo>
                    <a:pt x="17632" y="4715"/>
                  </a:lnTo>
                  <a:lnTo>
                    <a:pt x="17621" y="6799"/>
                  </a:lnTo>
                  <a:lnTo>
                    <a:pt x="18484" y="7817"/>
                  </a:lnTo>
                  <a:lnTo>
                    <a:pt x="18579" y="9476"/>
                  </a:lnTo>
                  <a:lnTo>
                    <a:pt x="19811" y="9466"/>
                  </a:lnTo>
                  <a:lnTo>
                    <a:pt x="21600" y="9361"/>
                  </a:lnTo>
                  <a:lnTo>
                    <a:pt x="21547" y="11125"/>
                  </a:lnTo>
                  <a:lnTo>
                    <a:pt x="21447" y="12661"/>
                  </a:lnTo>
                  <a:lnTo>
                    <a:pt x="19793" y="12867"/>
                  </a:lnTo>
                  <a:lnTo>
                    <a:pt x="17958" y="12839"/>
                  </a:lnTo>
                  <a:lnTo>
                    <a:pt x="17948" y="15390"/>
                  </a:lnTo>
                  <a:lnTo>
                    <a:pt x="18053" y="17389"/>
                  </a:lnTo>
                  <a:lnTo>
                    <a:pt x="18060" y="18906"/>
                  </a:lnTo>
                  <a:lnTo>
                    <a:pt x="19021" y="19825"/>
                  </a:lnTo>
                  <a:lnTo>
                    <a:pt x="20147" y="21148"/>
                  </a:lnTo>
                  <a:lnTo>
                    <a:pt x="18453" y="21390"/>
                  </a:lnTo>
                  <a:lnTo>
                    <a:pt x="16632" y="21600"/>
                  </a:lnTo>
                  <a:lnTo>
                    <a:pt x="15190" y="21526"/>
                  </a:lnTo>
                  <a:lnTo>
                    <a:pt x="12832" y="21484"/>
                  </a:lnTo>
                  <a:lnTo>
                    <a:pt x="11579" y="20749"/>
                  </a:lnTo>
                  <a:lnTo>
                    <a:pt x="9274" y="20760"/>
                  </a:lnTo>
                  <a:lnTo>
                    <a:pt x="7168" y="20781"/>
                  </a:lnTo>
                  <a:lnTo>
                    <a:pt x="4926" y="20823"/>
                  </a:lnTo>
                  <a:lnTo>
                    <a:pt x="3579" y="20749"/>
                  </a:lnTo>
                  <a:lnTo>
                    <a:pt x="2758" y="19993"/>
                  </a:lnTo>
                  <a:lnTo>
                    <a:pt x="1852" y="20224"/>
                  </a:lnTo>
                  <a:lnTo>
                    <a:pt x="21" y="20688"/>
                  </a:lnTo>
                  <a:close/>
                  <a:moveTo>
                    <a:pt x="21" y="20688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4">
              <a:extLst>
                <a:ext uri="{FF2B5EF4-FFF2-40B4-BE49-F238E27FC236}">
                  <a16:creationId xmlns:a16="http://schemas.microsoft.com/office/drawing/2014/main" id="{AFA304D8-D926-1C46-B003-A93AB8AFD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513" y="3606800"/>
              <a:ext cx="1709737" cy="1165225"/>
            </a:xfrm>
            <a:custGeom>
              <a:avLst/>
              <a:gdLst>
                <a:gd name="T0" fmla="*/ 17706147 w 21600"/>
                <a:gd name="T1" fmla="*/ 62858764 h 21600"/>
                <a:gd name="T2" fmla="*/ 17524408 w 21600"/>
                <a:gd name="T3" fmla="*/ 56927931 h 21600"/>
                <a:gd name="T4" fmla="*/ 12869175 w 21600"/>
                <a:gd name="T5" fmla="*/ 54591115 h 21600"/>
                <a:gd name="T6" fmla="*/ 8151329 w 21600"/>
                <a:gd name="T7" fmla="*/ 51000010 h 21600"/>
                <a:gd name="T8" fmla="*/ 7537328 w 21600"/>
                <a:gd name="T9" fmla="*/ 47408905 h 21600"/>
                <a:gd name="T10" fmla="*/ 2637744 w 21600"/>
                <a:gd name="T11" fmla="*/ 43689734 h 21600"/>
                <a:gd name="T12" fmla="*/ 2637744 w 21600"/>
                <a:gd name="T13" fmla="*/ 38553357 h 21600"/>
                <a:gd name="T14" fmla="*/ 0 w 21600"/>
                <a:gd name="T15" fmla="*/ 35232898 h 21600"/>
                <a:gd name="T16" fmla="*/ 4536186 w 21600"/>
                <a:gd name="T17" fmla="*/ 31976471 h 21600"/>
                <a:gd name="T18" fmla="*/ 7292978 w 21600"/>
                <a:gd name="T19" fmla="*/ 28551249 h 21600"/>
                <a:gd name="T20" fmla="*/ 11816578 w 21600"/>
                <a:gd name="T21" fmla="*/ 23839748 h 21600"/>
                <a:gd name="T22" fmla="*/ 17956750 w 21600"/>
                <a:gd name="T23" fmla="*/ 24375212 h 21600"/>
                <a:gd name="T24" fmla="*/ 22856334 w 21600"/>
                <a:gd name="T25" fmla="*/ 21660076 h 21600"/>
                <a:gd name="T26" fmla="*/ 26346176 w 21600"/>
                <a:gd name="T27" fmla="*/ 24669162 h 21600"/>
                <a:gd name="T28" fmla="*/ 30330972 w 21600"/>
                <a:gd name="T29" fmla="*/ 21619347 h 21600"/>
                <a:gd name="T30" fmla="*/ 36339510 w 21600"/>
                <a:gd name="T31" fmla="*/ 20868532 h 21600"/>
                <a:gd name="T32" fmla="*/ 43995887 w 21600"/>
                <a:gd name="T33" fmla="*/ 20324329 h 21600"/>
                <a:gd name="T34" fmla="*/ 49446781 w 21600"/>
                <a:gd name="T35" fmla="*/ 18028243 h 21600"/>
                <a:gd name="T36" fmla="*/ 48099730 w 21600"/>
                <a:gd name="T37" fmla="*/ 13686323 h 21600"/>
                <a:gd name="T38" fmla="*/ 59559242 w 21600"/>
                <a:gd name="T39" fmla="*/ 13389514 h 21600"/>
                <a:gd name="T40" fmla="*/ 67159182 w 21600"/>
                <a:gd name="T41" fmla="*/ 10339700 h 21600"/>
                <a:gd name="T42" fmla="*/ 74207810 w 21600"/>
                <a:gd name="T43" fmla="*/ 5261530 h 21600"/>
                <a:gd name="T44" fmla="*/ 77515914 w 21600"/>
                <a:gd name="T45" fmla="*/ 1711154 h 21600"/>
                <a:gd name="T46" fmla="*/ 82747551 w 21600"/>
                <a:gd name="T47" fmla="*/ 165883 h 21600"/>
                <a:gd name="T48" fmla="*/ 89363916 w 21600"/>
                <a:gd name="T49" fmla="*/ 0 h 21600"/>
                <a:gd name="T50" fmla="*/ 93655673 w 21600"/>
                <a:gd name="T51" fmla="*/ 4341920 h 21600"/>
                <a:gd name="T52" fmla="*/ 96963855 w 21600"/>
                <a:gd name="T53" fmla="*/ 9187260 h 21600"/>
                <a:gd name="T54" fmla="*/ 95861154 w 21600"/>
                <a:gd name="T55" fmla="*/ 15703025 h 21600"/>
                <a:gd name="T56" fmla="*/ 101738138 w 21600"/>
                <a:gd name="T57" fmla="*/ 15441119 h 21600"/>
                <a:gd name="T58" fmla="*/ 105785544 w 21600"/>
                <a:gd name="T59" fmla="*/ 19084605 h 21600"/>
                <a:gd name="T60" fmla="*/ 112527211 w 21600"/>
                <a:gd name="T61" fmla="*/ 21130438 h 21600"/>
                <a:gd name="T62" fmla="*/ 117263816 w 21600"/>
                <a:gd name="T63" fmla="*/ 25923397 h 21600"/>
                <a:gd name="T64" fmla="*/ 120991755 w 21600"/>
                <a:gd name="T65" fmla="*/ 27352308 h 21600"/>
                <a:gd name="T66" fmla="*/ 126141942 w 21600"/>
                <a:gd name="T67" fmla="*/ 31929916 h 21600"/>
                <a:gd name="T68" fmla="*/ 129694475 w 21600"/>
                <a:gd name="T69" fmla="*/ 35646175 h 21600"/>
                <a:gd name="T70" fmla="*/ 135333362 w 21600"/>
                <a:gd name="T71" fmla="*/ 38902601 h 21600"/>
                <a:gd name="T72" fmla="*/ 130421271 w 21600"/>
                <a:gd name="T73" fmla="*/ 42403455 h 21600"/>
                <a:gd name="T74" fmla="*/ 123328791 w 21600"/>
                <a:gd name="T75" fmla="*/ 41085186 h 21600"/>
                <a:gd name="T76" fmla="*/ 115866660 w 21600"/>
                <a:gd name="T77" fmla="*/ 40279077 h 21600"/>
                <a:gd name="T78" fmla="*/ 112051018 w 21600"/>
                <a:gd name="T79" fmla="*/ 42915668 h 21600"/>
                <a:gd name="T80" fmla="*/ 105660243 w 21600"/>
                <a:gd name="T81" fmla="*/ 42292866 h 21600"/>
                <a:gd name="T82" fmla="*/ 99532656 w 21600"/>
                <a:gd name="T83" fmla="*/ 43905085 h 21600"/>
                <a:gd name="T84" fmla="*/ 93737123 w 21600"/>
                <a:gd name="T85" fmla="*/ 44562789 h 21600"/>
                <a:gd name="T86" fmla="*/ 88574429 w 21600"/>
                <a:gd name="T87" fmla="*/ 44161218 h 21600"/>
                <a:gd name="T88" fmla="*/ 85354029 w 21600"/>
                <a:gd name="T89" fmla="*/ 48552552 h 21600"/>
                <a:gd name="T90" fmla="*/ 72321875 w 21600"/>
                <a:gd name="T91" fmla="*/ 48089861 h 21600"/>
                <a:gd name="T92" fmla="*/ 64283341 w 21600"/>
                <a:gd name="T93" fmla="*/ 46230302 h 21600"/>
                <a:gd name="T94" fmla="*/ 59195844 w 21600"/>
                <a:gd name="T95" fmla="*/ 42330736 h 21600"/>
                <a:gd name="T96" fmla="*/ 51620918 w 21600"/>
                <a:gd name="T97" fmla="*/ 42292866 h 21600"/>
                <a:gd name="T98" fmla="*/ 45919341 w 21600"/>
                <a:gd name="T99" fmla="*/ 46978204 h 21600"/>
                <a:gd name="T100" fmla="*/ 43826733 w 21600"/>
                <a:gd name="T101" fmla="*/ 52652957 h 21600"/>
                <a:gd name="T102" fmla="*/ 32279518 w 21600"/>
                <a:gd name="T103" fmla="*/ 53237890 h 21600"/>
                <a:gd name="T104" fmla="*/ 23846240 w 21600"/>
                <a:gd name="T105" fmla="*/ 53237890 h 21600"/>
                <a:gd name="T106" fmla="*/ 22505442 w 21600"/>
                <a:gd name="T107" fmla="*/ 57701996 h 21600"/>
                <a:gd name="T108" fmla="*/ 17706147 w 21600"/>
                <a:gd name="T109" fmla="*/ 62858764 h 21600"/>
                <a:gd name="T110" fmla="*/ 17706147 w 21600"/>
                <a:gd name="T111" fmla="*/ 62858764 h 216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600" h="21600">
                  <a:moveTo>
                    <a:pt x="2826" y="21600"/>
                  </a:moveTo>
                  <a:lnTo>
                    <a:pt x="2797" y="19562"/>
                  </a:lnTo>
                  <a:lnTo>
                    <a:pt x="2054" y="18759"/>
                  </a:lnTo>
                  <a:lnTo>
                    <a:pt x="1301" y="17525"/>
                  </a:lnTo>
                  <a:lnTo>
                    <a:pt x="1203" y="16291"/>
                  </a:lnTo>
                  <a:lnTo>
                    <a:pt x="421" y="15013"/>
                  </a:lnTo>
                  <a:lnTo>
                    <a:pt x="421" y="13248"/>
                  </a:lnTo>
                  <a:lnTo>
                    <a:pt x="0" y="12107"/>
                  </a:lnTo>
                  <a:lnTo>
                    <a:pt x="724" y="10988"/>
                  </a:lnTo>
                  <a:lnTo>
                    <a:pt x="1164" y="9811"/>
                  </a:lnTo>
                  <a:lnTo>
                    <a:pt x="1886" y="8192"/>
                  </a:lnTo>
                  <a:lnTo>
                    <a:pt x="2866" y="8376"/>
                  </a:lnTo>
                  <a:lnTo>
                    <a:pt x="3648" y="7443"/>
                  </a:lnTo>
                  <a:lnTo>
                    <a:pt x="4205" y="8477"/>
                  </a:lnTo>
                  <a:lnTo>
                    <a:pt x="4841" y="7429"/>
                  </a:lnTo>
                  <a:lnTo>
                    <a:pt x="5800" y="7171"/>
                  </a:lnTo>
                  <a:lnTo>
                    <a:pt x="7022" y="6984"/>
                  </a:lnTo>
                  <a:lnTo>
                    <a:pt x="7892" y="6195"/>
                  </a:lnTo>
                  <a:lnTo>
                    <a:pt x="7677" y="4703"/>
                  </a:lnTo>
                  <a:lnTo>
                    <a:pt x="9506" y="4601"/>
                  </a:lnTo>
                  <a:lnTo>
                    <a:pt x="10719" y="3553"/>
                  </a:lnTo>
                  <a:lnTo>
                    <a:pt x="11844" y="1808"/>
                  </a:lnTo>
                  <a:lnTo>
                    <a:pt x="12372" y="588"/>
                  </a:lnTo>
                  <a:lnTo>
                    <a:pt x="13207" y="57"/>
                  </a:lnTo>
                  <a:lnTo>
                    <a:pt x="14263" y="0"/>
                  </a:lnTo>
                  <a:lnTo>
                    <a:pt x="14948" y="1492"/>
                  </a:lnTo>
                  <a:lnTo>
                    <a:pt x="15476" y="3157"/>
                  </a:lnTo>
                  <a:lnTo>
                    <a:pt x="15300" y="5396"/>
                  </a:lnTo>
                  <a:lnTo>
                    <a:pt x="16238" y="5306"/>
                  </a:lnTo>
                  <a:lnTo>
                    <a:pt x="16884" y="6558"/>
                  </a:lnTo>
                  <a:lnTo>
                    <a:pt x="17960" y="7261"/>
                  </a:lnTo>
                  <a:lnTo>
                    <a:pt x="18716" y="8908"/>
                  </a:lnTo>
                  <a:lnTo>
                    <a:pt x="19311" y="9399"/>
                  </a:lnTo>
                  <a:lnTo>
                    <a:pt x="20133" y="10972"/>
                  </a:lnTo>
                  <a:lnTo>
                    <a:pt x="20700" y="12249"/>
                  </a:lnTo>
                  <a:lnTo>
                    <a:pt x="21600" y="13368"/>
                  </a:lnTo>
                  <a:lnTo>
                    <a:pt x="20816" y="14571"/>
                  </a:lnTo>
                  <a:lnTo>
                    <a:pt x="19684" y="14118"/>
                  </a:lnTo>
                  <a:lnTo>
                    <a:pt x="18493" y="13841"/>
                  </a:lnTo>
                  <a:lnTo>
                    <a:pt x="17884" y="14747"/>
                  </a:lnTo>
                  <a:lnTo>
                    <a:pt x="16864" y="14533"/>
                  </a:lnTo>
                  <a:lnTo>
                    <a:pt x="15886" y="15087"/>
                  </a:lnTo>
                  <a:lnTo>
                    <a:pt x="14961" y="15313"/>
                  </a:lnTo>
                  <a:lnTo>
                    <a:pt x="14137" y="15175"/>
                  </a:lnTo>
                  <a:lnTo>
                    <a:pt x="13623" y="16684"/>
                  </a:lnTo>
                  <a:lnTo>
                    <a:pt x="11543" y="16525"/>
                  </a:lnTo>
                  <a:lnTo>
                    <a:pt x="10260" y="15886"/>
                  </a:lnTo>
                  <a:lnTo>
                    <a:pt x="9448" y="14546"/>
                  </a:lnTo>
                  <a:lnTo>
                    <a:pt x="8239" y="14533"/>
                  </a:lnTo>
                  <a:lnTo>
                    <a:pt x="7329" y="16143"/>
                  </a:lnTo>
                  <a:lnTo>
                    <a:pt x="6995" y="18093"/>
                  </a:lnTo>
                  <a:lnTo>
                    <a:pt x="5152" y="18294"/>
                  </a:lnTo>
                  <a:lnTo>
                    <a:pt x="3806" y="18294"/>
                  </a:lnTo>
                  <a:lnTo>
                    <a:pt x="3592" y="19828"/>
                  </a:lnTo>
                  <a:lnTo>
                    <a:pt x="2826" y="21600"/>
                  </a:lnTo>
                  <a:close/>
                  <a:moveTo>
                    <a:pt x="2826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5">
              <a:extLst>
                <a:ext uri="{FF2B5EF4-FFF2-40B4-BE49-F238E27FC236}">
                  <a16:creationId xmlns:a16="http://schemas.microsoft.com/office/drawing/2014/main" id="{FCCAB5DB-E32F-AE4B-B029-D335EC398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5" y="1962150"/>
              <a:ext cx="1377950" cy="2098675"/>
            </a:xfrm>
            <a:custGeom>
              <a:avLst/>
              <a:gdLst>
                <a:gd name="T0" fmla="*/ 756979 w 21600"/>
                <a:gd name="T1" fmla="*/ 111706349 h 21600"/>
                <a:gd name="T2" fmla="*/ 12115434 w 21600"/>
                <a:gd name="T3" fmla="*/ 90248660 h 21600"/>
                <a:gd name="T4" fmla="*/ 17589149 w 21600"/>
                <a:gd name="T5" fmla="*/ 75399174 h 21600"/>
                <a:gd name="T6" fmla="*/ 18240294 w 21600"/>
                <a:gd name="T7" fmla="*/ 54045351 h 21600"/>
                <a:gd name="T8" fmla="*/ 21044295 w 21600"/>
                <a:gd name="T9" fmla="*/ 39479089 h 21600"/>
                <a:gd name="T10" fmla="*/ 16978641 w 21600"/>
                <a:gd name="T11" fmla="*/ 26848077 h 21600"/>
                <a:gd name="T12" fmla="*/ 14825785 w 21600"/>
                <a:gd name="T13" fmla="*/ 5022246 h 21600"/>
                <a:gd name="T14" fmla="*/ 24621542 w 21600"/>
                <a:gd name="T15" fmla="*/ 0 h 21600"/>
                <a:gd name="T16" fmla="*/ 40590898 w 21600"/>
                <a:gd name="T17" fmla="*/ 11450993 h 21600"/>
                <a:gd name="T18" fmla="*/ 61830530 w 21600"/>
                <a:gd name="T19" fmla="*/ 28188509 h 21600"/>
                <a:gd name="T20" fmla="*/ 81320166 w 21600"/>
                <a:gd name="T21" fmla="*/ 43963160 h 21600"/>
                <a:gd name="T22" fmla="*/ 87904917 w 21600"/>
                <a:gd name="T23" fmla="*/ 58444504 h 21600"/>
                <a:gd name="T24" fmla="*/ 87782815 w 21600"/>
                <a:gd name="T25" fmla="*/ 97659218 h 21600"/>
                <a:gd name="T26" fmla="*/ 78841770 w 21600"/>
                <a:gd name="T27" fmla="*/ 104890513 h 21600"/>
                <a:gd name="T28" fmla="*/ 75101720 w 21600"/>
                <a:gd name="T29" fmla="*/ 118588254 h 21600"/>
                <a:gd name="T30" fmla="*/ 72741343 w 21600"/>
                <a:gd name="T31" fmla="*/ 130605695 h 21600"/>
                <a:gd name="T32" fmla="*/ 74776179 w 21600"/>
                <a:gd name="T33" fmla="*/ 137563094 h 21600"/>
                <a:gd name="T34" fmla="*/ 78597566 w 21600"/>
                <a:gd name="T35" fmla="*/ 151940572 h 21600"/>
                <a:gd name="T36" fmla="*/ 73188985 w 21600"/>
                <a:gd name="T37" fmla="*/ 161286477 h 21600"/>
                <a:gd name="T38" fmla="*/ 64451378 w 21600"/>
                <a:gd name="T39" fmla="*/ 173992983 h 21600"/>
                <a:gd name="T40" fmla="*/ 55791154 w 21600"/>
                <a:gd name="T41" fmla="*/ 183961883 h 21600"/>
                <a:gd name="T42" fmla="*/ 45873359 w 21600"/>
                <a:gd name="T43" fmla="*/ 184452740 h 21600"/>
                <a:gd name="T44" fmla="*/ 42153659 w 21600"/>
                <a:gd name="T45" fmla="*/ 196470181 h 21600"/>
                <a:gd name="T46" fmla="*/ 31706821 w 21600"/>
                <a:gd name="T47" fmla="*/ 198886863 h 21600"/>
                <a:gd name="T48" fmla="*/ 25244172 w 21600"/>
                <a:gd name="T49" fmla="*/ 198953030 h 21600"/>
                <a:gd name="T50" fmla="*/ 16315311 w 21600"/>
                <a:gd name="T51" fmla="*/ 203286016 h 21600"/>
                <a:gd name="T52" fmla="*/ 12237536 w 21600"/>
                <a:gd name="T53" fmla="*/ 187492515 h 21600"/>
                <a:gd name="T54" fmla="*/ 5111493 w 21600"/>
                <a:gd name="T55" fmla="*/ 177948499 h 21600"/>
                <a:gd name="T56" fmla="*/ 11167200 w 21600"/>
                <a:gd name="T57" fmla="*/ 171632945 h 21600"/>
                <a:gd name="T58" fmla="*/ 13161336 w 21600"/>
                <a:gd name="T59" fmla="*/ 163618144 h 21600"/>
                <a:gd name="T60" fmla="*/ 12213103 w 21600"/>
                <a:gd name="T61" fmla="*/ 145256875 h 21600"/>
                <a:gd name="T62" fmla="*/ 7671354 w 21600"/>
                <a:gd name="T63" fmla="*/ 136062153 h 21600"/>
                <a:gd name="T64" fmla="*/ 0 w 21600"/>
                <a:gd name="T65" fmla="*/ 12105215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0" y="12823"/>
                  </a:moveTo>
                  <a:lnTo>
                    <a:pt x="186" y="11833"/>
                  </a:lnTo>
                  <a:lnTo>
                    <a:pt x="1551" y="10523"/>
                  </a:lnTo>
                  <a:lnTo>
                    <a:pt x="2977" y="9560"/>
                  </a:lnTo>
                  <a:lnTo>
                    <a:pt x="4162" y="8905"/>
                  </a:lnTo>
                  <a:lnTo>
                    <a:pt x="4322" y="7987"/>
                  </a:lnTo>
                  <a:lnTo>
                    <a:pt x="4482" y="6748"/>
                  </a:lnTo>
                  <a:lnTo>
                    <a:pt x="4482" y="5725"/>
                  </a:lnTo>
                  <a:lnTo>
                    <a:pt x="4842" y="4996"/>
                  </a:lnTo>
                  <a:lnTo>
                    <a:pt x="5171" y="4182"/>
                  </a:lnTo>
                  <a:lnTo>
                    <a:pt x="4892" y="3388"/>
                  </a:lnTo>
                  <a:lnTo>
                    <a:pt x="4172" y="2844"/>
                  </a:lnTo>
                  <a:lnTo>
                    <a:pt x="3720" y="1868"/>
                  </a:lnTo>
                  <a:lnTo>
                    <a:pt x="3643" y="532"/>
                  </a:lnTo>
                  <a:lnTo>
                    <a:pt x="4742" y="7"/>
                  </a:lnTo>
                  <a:lnTo>
                    <a:pt x="6050" y="0"/>
                  </a:lnTo>
                  <a:lnTo>
                    <a:pt x="7945" y="663"/>
                  </a:lnTo>
                  <a:lnTo>
                    <a:pt x="9974" y="1213"/>
                  </a:lnTo>
                  <a:lnTo>
                    <a:pt x="12847" y="2151"/>
                  </a:lnTo>
                  <a:lnTo>
                    <a:pt x="15193" y="2986"/>
                  </a:lnTo>
                  <a:lnTo>
                    <a:pt x="18007" y="3859"/>
                  </a:lnTo>
                  <a:lnTo>
                    <a:pt x="19982" y="4657"/>
                  </a:lnTo>
                  <a:lnTo>
                    <a:pt x="21390" y="5228"/>
                  </a:lnTo>
                  <a:lnTo>
                    <a:pt x="21600" y="6191"/>
                  </a:lnTo>
                  <a:lnTo>
                    <a:pt x="21590" y="9046"/>
                  </a:lnTo>
                  <a:lnTo>
                    <a:pt x="21570" y="10345"/>
                  </a:lnTo>
                  <a:lnTo>
                    <a:pt x="19682" y="10398"/>
                  </a:lnTo>
                  <a:lnTo>
                    <a:pt x="19373" y="11111"/>
                  </a:lnTo>
                  <a:lnTo>
                    <a:pt x="18344" y="11872"/>
                  </a:lnTo>
                  <a:lnTo>
                    <a:pt x="18454" y="12562"/>
                  </a:lnTo>
                  <a:lnTo>
                    <a:pt x="17715" y="13172"/>
                  </a:lnTo>
                  <a:lnTo>
                    <a:pt x="17874" y="13835"/>
                  </a:lnTo>
                  <a:lnTo>
                    <a:pt x="17155" y="14524"/>
                  </a:lnTo>
                  <a:lnTo>
                    <a:pt x="18374" y="14572"/>
                  </a:lnTo>
                  <a:lnTo>
                    <a:pt x="18673" y="15570"/>
                  </a:lnTo>
                  <a:lnTo>
                    <a:pt x="19313" y="16095"/>
                  </a:lnTo>
                  <a:lnTo>
                    <a:pt x="19313" y="17026"/>
                  </a:lnTo>
                  <a:lnTo>
                    <a:pt x="17984" y="17085"/>
                  </a:lnTo>
                  <a:lnTo>
                    <a:pt x="16926" y="17460"/>
                  </a:lnTo>
                  <a:lnTo>
                    <a:pt x="15837" y="18431"/>
                  </a:lnTo>
                  <a:lnTo>
                    <a:pt x="14738" y="19060"/>
                  </a:lnTo>
                  <a:lnTo>
                    <a:pt x="13709" y="19487"/>
                  </a:lnTo>
                  <a:lnTo>
                    <a:pt x="12439" y="19561"/>
                  </a:lnTo>
                  <a:lnTo>
                    <a:pt x="11272" y="19539"/>
                  </a:lnTo>
                  <a:lnTo>
                    <a:pt x="11522" y="20379"/>
                  </a:lnTo>
                  <a:lnTo>
                    <a:pt x="10358" y="20812"/>
                  </a:lnTo>
                  <a:lnTo>
                    <a:pt x="8979" y="20963"/>
                  </a:lnTo>
                  <a:lnTo>
                    <a:pt x="7791" y="21068"/>
                  </a:lnTo>
                  <a:lnTo>
                    <a:pt x="6932" y="21600"/>
                  </a:lnTo>
                  <a:lnTo>
                    <a:pt x="6203" y="21075"/>
                  </a:lnTo>
                  <a:lnTo>
                    <a:pt x="5464" y="21551"/>
                  </a:lnTo>
                  <a:lnTo>
                    <a:pt x="4009" y="21534"/>
                  </a:lnTo>
                  <a:lnTo>
                    <a:pt x="3536" y="20495"/>
                  </a:lnTo>
                  <a:lnTo>
                    <a:pt x="3007" y="19861"/>
                  </a:lnTo>
                  <a:lnTo>
                    <a:pt x="1948" y="19441"/>
                  </a:lnTo>
                  <a:lnTo>
                    <a:pt x="1256" y="18850"/>
                  </a:lnTo>
                  <a:lnTo>
                    <a:pt x="1336" y="18181"/>
                  </a:lnTo>
                  <a:lnTo>
                    <a:pt x="2744" y="18181"/>
                  </a:lnTo>
                  <a:lnTo>
                    <a:pt x="4291" y="18029"/>
                  </a:lnTo>
                  <a:lnTo>
                    <a:pt x="3234" y="17332"/>
                  </a:lnTo>
                  <a:lnTo>
                    <a:pt x="3353" y="16407"/>
                  </a:lnTo>
                  <a:lnTo>
                    <a:pt x="3001" y="15387"/>
                  </a:lnTo>
                  <a:lnTo>
                    <a:pt x="2701" y="14736"/>
                  </a:lnTo>
                  <a:lnTo>
                    <a:pt x="1885" y="14413"/>
                  </a:lnTo>
                  <a:lnTo>
                    <a:pt x="652" y="13695"/>
                  </a:lnTo>
                  <a:lnTo>
                    <a:pt x="0" y="12823"/>
                  </a:lnTo>
                  <a:close/>
                  <a:moveTo>
                    <a:pt x="0" y="12823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E0171EE7-C263-6A49-B726-1E1A6B7F9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66076" y="3087687"/>
              <a:ext cx="1963738" cy="1495425"/>
            </a:xfrm>
            <a:custGeom>
              <a:avLst/>
              <a:gdLst>
                <a:gd name="T0" fmla="*/ 110333710 w 21600"/>
                <a:gd name="T1" fmla="*/ 97233987 h 21600"/>
                <a:gd name="T2" fmla="*/ 119094982 w 21600"/>
                <a:gd name="T3" fmla="*/ 96836177 h 21600"/>
                <a:gd name="T4" fmla="*/ 123285472 w 21600"/>
                <a:gd name="T5" fmla="*/ 92714065 h 21600"/>
                <a:gd name="T6" fmla="*/ 127806615 w 21600"/>
                <a:gd name="T7" fmla="*/ 90168866 h 21600"/>
                <a:gd name="T8" fmla="*/ 144287650 w 21600"/>
                <a:gd name="T9" fmla="*/ 89948429 h 21600"/>
                <a:gd name="T10" fmla="*/ 153048921 w 21600"/>
                <a:gd name="T11" fmla="*/ 82662802 h 21600"/>
                <a:gd name="T12" fmla="*/ 161057972 w 21600"/>
                <a:gd name="T13" fmla="*/ 75822963 h 21600"/>
                <a:gd name="T14" fmla="*/ 168257072 w 21600"/>
                <a:gd name="T15" fmla="*/ 69112520 h 21600"/>
                <a:gd name="T16" fmla="*/ 178530877 w 21600"/>
                <a:gd name="T17" fmla="*/ 60724501 h 21600"/>
                <a:gd name="T18" fmla="*/ 168488539 w 21600"/>
                <a:gd name="T19" fmla="*/ 60240427 h 21600"/>
                <a:gd name="T20" fmla="*/ 155197851 w 21600"/>
                <a:gd name="T21" fmla="*/ 57369280 h 21600"/>
                <a:gd name="T22" fmla="*/ 138427528 w 21600"/>
                <a:gd name="T23" fmla="*/ 53261569 h 21600"/>
                <a:gd name="T24" fmla="*/ 131633449 w 21600"/>
                <a:gd name="T25" fmla="*/ 51363487 h 21600"/>
                <a:gd name="T26" fmla="*/ 126988391 w 21600"/>
                <a:gd name="T27" fmla="*/ 47653587 h 21600"/>
                <a:gd name="T28" fmla="*/ 120028940 w 21600"/>
                <a:gd name="T29" fmla="*/ 43416411 h 21600"/>
                <a:gd name="T30" fmla="*/ 115441702 w 21600"/>
                <a:gd name="T31" fmla="*/ 38560988 h 21600"/>
                <a:gd name="T32" fmla="*/ 116954235 w 21600"/>
                <a:gd name="T33" fmla="*/ 32986514 h 21600"/>
                <a:gd name="T34" fmla="*/ 104010747 w 21600"/>
                <a:gd name="T35" fmla="*/ 33647963 h 21600"/>
                <a:gd name="T36" fmla="*/ 103655365 w 21600"/>
                <a:gd name="T37" fmla="*/ 28131021 h 21600"/>
                <a:gd name="T38" fmla="*/ 107779760 w 21600"/>
                <a:gd name="T39" fmla="*/ 21904722 h 21600"/>
                <a:gd name="T40" fmla="*/ 108589711 w 21600"/>
                <a:gd name="T41" fmla="*/ 17399131 h 21600"/>
                <a:gd name="T42" fmla="*/ 101456797 w 21600"/>
                <a:gd name="T43" fmla="*/ 14000847 h 21600"/>
                <a:gd name="T44" fmla="*/ 96811647 w 21600"/>
                <a:gd name="T45" fmla="*/ 10425120 h 21600"/>
                <a:gd name="T46" fmla="*/ 91588013 w 21600"/>
                <a:gd name="T47" fmla="*/ 6715220 h 21600"/>
                <a:gd name="T48" fmla="*/ 80942280 w 21600"/>
                <a:gd name="T49" fmla="*/ 2473267 h 21600"/>
                <a:gd name="T50" fmla="*/ 73801002 w 21600"/>
                <a:gd name="T51" fmla="*/ 2339094 h 21600"/>
                <a:gd name="T52" fmla="*/ 67073017 w 21600"/>
                <a:gd name="T53" fmla="*/ 1236633 h 21600"/>
                <a:gd name="T54" fmla="*/ 59584720 w 21600"/>
                <a:gd name="T55" fmla="*/ 0 h 21600"/>
                <a:gd name="T56" fmla="*/ 54476729 w 21600"/>
                <a:gd name="T57" fmla="*/ 5032797 h 21600"/>
                <a:gd name="T58" fmla="*/ 48905895 w 21600"/>
                <a:gd name="T59" fmla="*/ 2075456 h 21600"/>
                <a:gd name="T60" fmla="*/ 39524773 w 21600"/>
                <a:gd name="T61" fmla="*/ 3312089 h 21600"/>
                <a:gd name="T62" fmla="*/ 38070061 w 21600"/>
                <a:gd name="T63" fmla="*/ 10952396 h 21600"/>
                <a:gd name="T64" fmla="*/ 34796983 w 21600"/>
                <a:gd name="T65" fmla="*/ 16119366 h 21600"/>
                <a:gd name="T66" fmla="*/ 29507164 w 21600"/>
                <a:gd name="T67" fmla="*/ 19402724 h 21600"/>
                <a:gd name="T68" fmla="*/ 24961292 w 21600"/>
                <a:gd name="T69" fmla="*/ 25811174 h 21600"/>
                <a:gd name="T70" fmla="*/ 23390847 w 21600"/>
                <a:gd name="T71" fmla="*/ 33585653 h 21600"/>
                <a:gd name="T72" fmla="*/ 17414992 w 21600"/>
                <a:gd name="T73" fmla="*/ 37070270 h 21600"/>
                <a:gd name="T74" fmla="*/ 11976438 w 21600"/>
                <a:gd name="T75" fmla="*/ 46608659 h 21600"/>
                <a:gd name="T76" fmla="*/ 11976438 w 21600"/>
                <a:gd name="T77" fmla="*/ 56664699 h 21600"/>
                <a:gd name="T78" fmla="*/ 2611862 w 21600"/>
                <a:gd name="T79" fmla="*/ 58117062 h 21600"/>
                <a:gd name="T80" fmla="*/ 0 w 21600"/>
                <a:gd name="T81" fmla="*/ 64194787 h 21600"/>
                <a:gd name="T82" fmla="*/ 8876914 w 21600"/>
                <a:gd name="T83" fmla="*/ 66447548 h 21600"/>
                <a:gd name="T84" fmla="*/ 15960372 w 21600"/>
                <a:gd name="T85" fmla="*/ 71259909 h 21600"/>
                <a:gd name="T86" fmla="*/ 21646848 w 21600"/>
                <a:gd name="T87" fmla="*/ 76690517 h 21600"/>
                <a:gd name="T88" fmla="*/ 25829155 w 21600"/>
                <a:gd name="T89" fmla="*/ 82327300 h 21600"/>
                <a:gd name="T90" fmla="*/ 28788126 w 21600"/>
                <a:gd name="T91" fmla="*/ 86214505 h 21600"/>
                <a:gd name="T92" fmla="*/ 34069672 w 21600"/>
                <a:gd name="T93" fmla="*/ 86430234 h 21600"/>
                <a:gd name="T94" fmla="*/ 35301191 w 21600"/>
                <a:gd name="T95" fmla="*/ 92795552 h 21600"/>
                <a:gd name="T96" fmla="*/ 41467146 w 21600"/>
                <a:gd name="T97" fmla="*/ 94343732 h 21600"/>
                <a:gd name="T98" fmla="*/ 47922298 w 21600"/>
                <a:gd name="T99" fmla="*/ 95537234 h 21600"/>
                <a:gd name="T100" fmla="*/ 53964248 w 21600"/>
                <a:gd name="T101" fmla="*/ 97794841 h 21600"/>
                <a:gd name="T102" fmla="*/ 60179751 w 21600"/>
                <a:gd name="T103" fmla="*/ 101672492 h 21600"/>
                <a:gd name="T104" fmla="*/ 68784015 w 21600"/>
                <a:gd name="T105" fmla="*/ 102602355 h 21600"/>
                <a:gd name="T106" fmla="*/ 79198281 w 21600"/>
                <a:gd name="T107" fmla="*/ 103532219 h 21600"/>
                <a:gd name="T108" fmla="*/ 86711488 w 21600"/>
                <a:gd name="T109" fmla="*/ 98614417 h 21600"/>
                <a:gd name="T110" fmla="*/ 95233020 w 21600"/>
                <a:gd name="T111" fmla="*/ 97483225 h 21600"/>
                <a:gd name="T112" fmla="*/ 101332790 w 21600"/>
                <a:gd name="T113" fmla="*/ 98413158 h 21600"/>
                <a:gd name="T114" fmla="*/ 110333710 w 21600"/>
                <a:gd name="T115" fmla="*/ 97233987 h 21600"/>
                <a:gd name="T116" fmla="*/ 110333710 w 21600"/>
                <a:gd name="T117" fmla="*/ 97233987 h 216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1600" h="21600">
                  <a:moveTo>
                    <a:pt x="13349" y="20286"/>
                  </a:moveTo>
                  <a:lnTo>
                    <a:pt x="14409" y="20203"/>
                  </a:lnTo>
                  <a:lnTo>
                    <a:pt x="14916" y="19343"/>
                  </a:lnTo>
                  <a:lnTo>
                    <a:pt x="15463" y="18812"/>
                  </a:lnTo>
                  <a:lnTo>
                    <a:pt x="17457" y="18766"/>
                  </a:lnTo>
                  <a:lnTo>
                    <a:pt x="18517" y="17246"/>
                  </a:lnTo>
                  <a:lnTo>
                    <a:pt x="19486" y="15819"/>
                  </a:lnTo>
                  <a:lnTo>
                    <a:pt x="20357" y="14419"/>
                  </a:lnTo>
                  <a:lnTo>
                    <a:pt x="21600" y="12669"/>
                  </a:lnTo>
                  <a:lnTo>
                    <a:pt x="20385" y="12568"/>
                  </a:lnTo>
                  <a:lnTo>
                    <a:pt x="18777" y="11969"/>
                  </a:lnTo>
                  <a:lnTo>
                    <a:pt x="16748" y="11112"/>
                  </a:lnTo>
                  <a:lnTo>
                    <a:pt x="15926" y="10716"/>
                  </a:lnTo>
                  <a:lnTo>
                    <a:pt x="15364" y="9942"/>
                  </a:lnTo>
                  <a:lnTo>
                    <a:pt x="14522" y="9058"/>
                  </a:lnTo>
                  <a:lnTo>
                    <a:pt x="13967" y="8045"/>
                  </a:lnTo>
                  <a:lnTo>
                    <a:pt x="14150" y="6882"/>
                  </a:lnTo>
                  <a:lnTo>
                    <a:pt x="12584" y="7020"/>
                  </a:lnTo>
                  <a:lnTo>
                    <a:pt x="12541" y="5869"/>
                  </a:lnTo>
                  <a:lnTo>
                    <a:pt x="13040" y="4570"/>
                  </a:lnTo>
                  <a:lnTo>
                    <a:pt x="13138" y="3630"/>
                  </a:lnTo>
                  <a:lnTo>
                    <a:pt x="12275" y="2921"/>
                  </a:lnTo>
                  <a:lnTo>
                    <a:pt x="11713" y="2175"/>
                  </a:lnTo>
                  <a:lnTo>
                    <a:pt x="11081" y="1401"/>
                  </a:lnTo>
                  <a:lnTo>
                    <a:pt x="9793" y="516"/>
                  </a:lnTo>
                  <a:lnTo>
                    <a:pt x="8929" y="488"/>
                  </a:lnTo>
                  <a:lnTo>
                    <a:pt x="8115" y="258"/>
                  </a:lnTo>
                  <a:lnTo>
                    <a:pt x="7209" y="0"/>
                  </a:lnTo>
                  <a:lnTo>
                    <a:pt x="6591" y="1050"/>
                  </a:lnTo>
                  <a:lnTo>
                    <a:pt x="5917" y="433"/>
                  </a:lnTo>
                  <a:lnTo>
                    <a:pt x="4782" y="691"/>
                  </a:lnTo>
                  <a:lnTo>
                    <a:pt x="4606" y="2285"/>
                  </a:lnTo>
                  <a:lnTo>
                    <a:pt x="4210" y="3363"/>
                  </a:lnTo>
                  <a:lnTo>
                    <a:pt x="3570" y="4048"/>
                  </a:lnTo>
                  <a:lnTo>
                    <a:pt x="3020" y="5385"/>
                  </a:lnTo>
                  <a:lnTo>
                    <a:pt x="2830" y="7007"/>
                  </a:lnTo>
                  <a:lnTo>
                    <a:pt x="2107" y="7734"/>
                  </a:lnTo>
                  <a:lnTo>
                    <a:pt x="1449" y="9724"/>
                  </a:lnTo>
                  <a:lnTo>
                    <a:pt x="1449" y="11822"/>
                  </a:lnTo>
                  <a:lnTo>
                    <a:pt x="316" y="12125"/>
                  </a:lnTo>
                  <a:lnTo>
                    <a:pt x="0" y="13393"/>
                  </a:lnTo>
                  <a:lnTo>
                    <a:pt x="1074" y="13863"/>
                  </a:lnTo>
                  <a:lnTo>
                    <a:pt x="1931" y="14867"/>
                  </a:lnTo>
                  <a:lnTo>
                    <a:pt x="2619" y="16000"/>
                  </a:lnTo>
                  <a:lnTo>
                    <a:pt x="3125" y="17176"/>
                  </a:lnTo>
                  <a:lnTo>
                    <a:pt x="3483" y="17987"/>
                  </a:lnTo>
                  <a:lnTo>
                    <a:pt x="4122" y="18032"/>
                  </a:lnTo>
                  <a:lnTo>
                    <a:pt x="4271" y="19360"/>
                  </a:lnTo>
                  <a:lnTo>
                    <a:pt x="5017" y="19683"/>
                  </a:lnTo>
                  <a:lnTo>
                    <a:pt x="5798" y="19932"/>
                  </a:lnTo>
                  <a:lnTo>
                    <a:pt x="6529" y="20403"/>
                  </a:lnTo>
                  <a:lnTo>
                    <a:pt x="7281" y="21212"/>
                  </a:lnTo>
                  <a:lnTo>
                    <a:pt x="8322" y="21406"/>
                  </a:lnTo>
                  <a:lnTo>
                    <a:pt x="9582" y="21600"/>
                  </a:lnTo>
                  <a:lnTo>
                    <a:pt x="10491" y="20574"/>
                  </a:lnTo>
                  <a:lnTo>
                    <a:pt x="11522" y="20338"/>
                  </a:lnTo>
                  <a:lnTo>
                    <a:pt x="12260" y="20532"/>
                  </a:lnTo>
                  <a:lnTo>
                    <a:pt x="13349" y="20286"/>
                  </a:lnTo>
                  <a:close/>
                  <a:moveTo>
                    <a:pt x="13349" y="2028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DA334567-F9C2-854A-B829-D296B42A0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4330700"/>
              <a:ext cx="2549525" cy="2525713"/>
            </a:xfrm>
            <a:custGeom>
              <a:avLst/>
              <a:gdLst>
                <a:gd name="T0" fmla="*/ 60840755 w 21600"/>
                <a:gd name="T1" fmla="*/ 135840212 h 21600"/>
                <a:gd name="T2" fmla="*/ 69659633 w 21600"/>
                <a:gd name="T3" fmla="*/ 111105998 h 21600"/>
                <a:gd name="T4" fmla="*/ 85709129 w 21600"/>
                <a:gd name="T5" fmla="*/ 95655533 h 21600"/>
                <a:gd name="T6" fmla="*/ 89247893 w 21600"/>
                <a:gd name="T7" fmla="*/ 74366930 h 21600"/>
                <a:gd name="T8" fmla="*/ 90237014 w 21600"/>
                <a:gd name="T9" fmla="*/ 52421875 h 21600"/>
                <a:gd name="T10" fmla="*/ 99418255 w 21600"/>
                <a:gd name="T11" fmla="*/ 30299085 h 21600"/>
                <a:gd name="T12" fmla="*/ 111176759 w 21600"/>
                <a:gd name="T13" fmla="*/ 7014232 h 21600"/>
                <a:gd name="T14" fmla="*/ 128062287 w 21600"/>
                <a:gd name="T15" fmla="*/ 11936449 h 21600"/>
                <a:gd name="T16" fmla="*/ 149224879 w 21600"/>
                <a:gd name="T17" fmla="*/ 19319834 h 21600"/>
                <a:gd name="T18" fmla="*/ 166486461 w 21600"/>
                <a:gd name="T19" fmla="*/ 11416924 h 21600"/>
                <a:gd name="T20" fmla="*/ 192511328 w 21600"/>
                <a:gd name="T21" fmla="*/ 6562995 h 21600"/>
                <a:gd name="T22" fmla="*/ 207515991 w 21600"/>
                <a:gd name="T23" fmla="*/ 2242389 h 21600"/>
                <a:gd name="T24" fmla="*/ 236577979 w 21600"/>
                <a:gd name="T25" fmla="*/ 0 h 21600"/>
                <a:gd name="T26" fmla="*/ 248559448 w 21600"/>
                <a:gd name="T27" fmla="*/ 16708293 h 21600"/>
                <a:gd name="T28" fmla="*/ 276980514 w 21600"/>
                <a:gd name="T29" fmla="*/ 12483337 h 21600"/>
                <a:gd name="T30" fmla="*/ 294757667 w 21600"/>
                <a:gd name="T31" fmla="*/ 28781435 h 21600"/>
                <a:gd name="T32" fmla="*/ 292988344 w 21600"/>
                <a:gd name="T33" fmla="*/ 46132382 h 21600"/>
                <a:gd name="T34" fmla="*/ 296109034 w 21600"/>
                <a:gd name="T35" fmla="*/ 57453540 h 21600"/>
                <a:gd name="T36" fmla="*/ 280881523 w 21600"/>
                <a:gd name="T37" fmla="*/ 71974168 h 21600"/>
                <a:gd name="T38" fmla="*/ 275726643 w 21600"/>
                <a:gd name="T39" fmla="*/ 106033290 h 21600"/>
                <a:gd name="T40" fmla="*/ 262951163 w 21600"/>
                <a:gd name="T41" fmla="*/ 123452525 h 21600"/>
                <a:gd name="T42" fmla="*/ 269429435 w 21600"/>
                <a:gd name="T43" fmla="*/ 155009672 h 21600"/>
                <a:gd name="T44" fmla="*/ 273427940 w 21600"/>
                <a:gd name="T45" fmla="*/ 185212990 h 21600"/>
                <a:gd name="T46" fmla="*/ 286537810 w 21600"/>
                <a:gd name="T47" fmla="*/ 205722364 h 21600"/>
                <a:gd name="T48" fmla="*/ 279084226 w 21600"/>
                <a:gd name="T49" fmla="*/ 215566915 h 21600"/>
                <a:gd name="T50" fmla="*/ 254745233 w 21600"/>
                <a:gd name="T51" fmla="*/ 230251598 h 21600"/>
                <a:gd name="T52" fmla="*/ 257378326 w 21600"/>
                <a:gd name="T53" fmla="*/ 251376147 h 21600"/>
                <a:gd name="T54" fmla="*/ 258506845 w 21600"/>
                <a:gd name="T55" fmla="*/ 273321202 h 21600"/>
                <a:gd name="T56" fmla="*/ 274862874 w 21600"/>
                <a:gd name="T57" fmla="*/ 274291964 h 21600"/>
                <a:gd name="T58" fmla="*/ 263508399 w 21600"/>
                <a:gd name="T59" fmla="*/ 294322739 h 21600"/>
                <a:gd name="T60" fmla="*/ 249687967 w 21600"/>
                <a:gd name="T61" fmla="*/ 279815792 h 21600"/>
                <a:gd name="T62" fmla="*/ 234474267 w 21600"/>
                <a:gd name="T63" fmla="*/ 267496510 h 21600"/>
                <a:gd name="T64" fmla="*/ 215262179 w 21600"/>
                <a:gd name="T65" fmla="*/ 269287661 h 21600"/>
                <a:gd name="T66" fmla="*/ 205091817 w 21600"/>
                <a:gd name="T67" fmla="*/ 259743974 h 21600"/>
                <a:gd name="T68" fmla="*/ 184570148 w 21600"/>
                <a:gd name="T69" fmla="*/ 256503578 h 21600"/>
                <a:gd name="T70" fmla="*/ 158364218 w 21600"/>
                <a:gd name="T71" fmla="*/ 257652076 h 21600"/>
                <a:gd name="T72" fmla="*/ 149823899 w 21600"/>
                <a:gd name="T73" fmla="*/ 233724453 h 21600"/>
                <a:gd name="T74" fmla="*/ 150297568 w 21600"/>
                <a:gd name="T75" fmla="*/ 208552683 h 21600"/>
                <a:gd name="T76" fmla="*/ 141032877 w 21600"/>
                <a:gd name="T77" fmla="*/ 198188607 h 21600"/>
                <a:gd name="T78" fmla="*/ 116247953 w 21600"/>
                <a:gd name="T79" fmla="*/ 194045736 h 21600"/>
                <a:gd name="T80" fmla="*/ 78757188 w 21600"/>
                <a:gd name="T81" fmla="*/ 208935515 h 21600"/>
                <a:gd name="T82" fmla="*/ 71080639 w 21600"/>
                <a:gd name="T83" fmla="*/ 187810849 h 21600"/>
                <a:gd name="T84" fmla="*/ 54320581 w 21600"/>
                <a:gd name="T85" fmla="*/ 175696665 h 21600"/>
                <a:gd name="T86" fmla="*/ 25021699 w 21600"/>
                <a:gd name="T87" fmla="*/ 175915443 h 21600"/>
                <a:gd name="T88" fmla="*/ 1811107 w 21600"/>
                <a:gd name="T89" fmla="*/ 185172064 h 21600"/>
                <a:gd name="T90" fmla="*/ 5503079 w 21600"/>
                <a:gd name="T91" fmla="*/ 170227560 h 21600"/>
                <a:gd name="T92" fmla="*/ 15297268 w 21600"/>
                <a:gd name="T93" fmla="*/ 158441484 h 21600"/>
                <a:gd name="T94" fmla="*/ 33687370 w 21600"/>
                <a:gd name="T95" fmla="*/ 152329727 h 21600"/>
                <a:gd name="T96" fmla="*/ 44233905 w 21600"/>
                <a:gd name="T97" fmla="*/ 156349586 h 21600"/>
                <a:gd name="T98" fmla="*/ 59266423 w 21600"/>
                <a:gd name="T99" fmla="*/ 146805899 h 216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600" h="21600">
                  <a:moveTo>
                    <a:pt x="4254" y="10737"/>
                  </a:moveTo>
                  <a:lnTo>
                    <a:pt x="4367" y="9935"/>
                  </a:lnTo>
                  <a:lnTo>
                    <a:pt x="4475" y="8732"/>
                  </a:lnTo>
                  <a:lnTo>
                    <a:pt x="5000" y="8126"/>
                  </a:lnTo>
                  <a:lnTo>
                    <a:pt x="5298" y="7542"/>
                  </a:lnTo>
                  <a:lnTo>
                    <a:pt x="6152" y="6996"/>
                  </a:lnTo>
                  <a:lnTo>
                    <a:pt x="6141" y="6225"/>
                  </a:lnTo>
                  <a:lnTo>
                    <a:pt x="6406" y="5439"/>
                  </a:lnTo>
                  <a:lnTo>
                    <a:pt x="6471" y="4740"/>
                  </a:lnTo>
                  <a:lnTo>
                    <a:pt x="6477" y="3834"/>
                  </a:lnTo>
                  <a:lnTo>
                    <a:pt x="6942" y="3242"/>
                  </a:lnTo>
                  <a:lnTo>
                    <a:pt x="7136" y="2216"/>
                  </a:lnTo>
                  <a:lnTo>
                    <a:pt x="7315" y="1337"/>
                  </a:lnTo>
                  <a:lnTo>
                    <a:pt x="7980" y="513"/>
                  </a:lnTo>
                  <a:lnTo>
                    <a:pt x="8732" y="491"/>
                  </a:lnTo>
                  <a:lnTo>
                    <a:pt x="9192" y="873"/>
                  </a:lnTo>
                  <a:lnTo>
                    <a:pt x="9992" y="1381"/>
                  </a:lnTo>
                  <a:lnTo>
                    <a:pt x="10711" y="1413"/>
                  </a:lnTo>
                  <a:lnTo>
                    <a:pt x="11539" y="1397"/>
                  </a:lnTo>
                  <a:lnTo>
                    <a:pt x="11950" y="835"/>
                  </a:lnTo>
                  <a:lnTo>
                    <a:pt x="13110" y="769"/>
                  </a:lnTo>
                  <a:lnTo>
                    <a:pt x="13818" y="480"/>
                  </a:lnTo>
                  <a:lnTo>
                    <a:pt x="14473" y="551"/>
                  </a:lnTo>
                  <a:lnTo>
                    <a:pt x="14895" y="164"/>
                  </a:lnTo>
                  <a:lnTo>
                    <a:pt x="16188" y="430"/>
                  </a:lnTo>
                  <a:lnTo>
                    <a:pt x="16981" y="0"/>
                  </a:lnTo>
                  <a:lnTo>
                    <a:pt x="17338" y="551"/>
                  </a:lnTo>
                  <a:lnTo>
                    <a:pt x="17841" y="1222"/>
                  </a:lnTo>
                  <a:lnTo>
                    <a:pt x="18979" y="1017"/>
                  </a:lnTo>
                  <a:lnTo>
                    <a:pt x="19881" y="913"/>
                  </a:lnTo>
                  <a:lnTo>
                    <a:pt x="20324" y="1539"/>
                  </a:lnTo>
                  <a:lnTo>
                    <a:pt x="21157" y="2105"/>
                  </a:lnTo>
                  <a:lnTo>
                    <a:pt x="21125" y="2681"/>
                  </a:lnTo>
                  <a:lnTo>
                    <a:pt x="21030" y="3374"/>
                  </a:lnTo>
                  <a:lnTo>
                    <a:pt x="21600" y="3689"/>
                  </a:lnTo>
                  <a:lnTo>
                    <a:pt x="21254" y="4202"/>
                  </a:lnTo>
                  <a:lnTo>
                    <a:pt x="20832" y="4710"/>
                  </a:lnTo>
                  <a:lnTo>
                    <a:pt x="20161" y="5264"/>
                  </a:lnTo>
                  <a:lnTo>
                    <a:pt x="19939" y="6198"/>
                  </a:lnTo>
                  <a:lnTo>
                    <a:pt x="19791" y="7755"/>
                  </a:lnTo>
                  <a:lnTo>
                    <a:pt x="19085" y="8265"/>
                  </a:lnTo>
                  <a:lnTo>
                    <a:pt x="18874" y="9029"/>
                  </a:lnTo>
                  <a:lnTo>
                    <a:pt x="19118" y="9803"/>
                  </a:lnTo>
                  <a:lnTo>
                    <a:pt x="19339" y="11337"/>
                  </a:lnTo>
                  <a:lnTo>
                    <a:pt x="19496" y="12679"/>
                  </a:lnTo>
                  <a:lnTo>
                    <a:pt x="19626" y="13546"/>
                  </a:lnTo>
                  <a:lnTo>
                    <a:pt x="20156" y="14200"/>
                  </a:lnTo>
                  <a:lnTo>
                    <a:pt x="20567" y="15046"/>
                  </a:lnTo>
                  <a:lnTo>
                    <a:pt x="20940" y="15679"/>
                  </a:lnTo>
                  <a:lnTo>
                    <a:pt x="20032" y="15766"/>
                  </a:lnTo>
                  <a:lnTo>
                    <a:pt x="18912" y="15935"/>
                  </a:lnTo>
                  <a:lnTo>
                    <a:pt x="18285" y="16840"/>
                  </a:lnTo>
                  <a:lnTo>
                    <a:pt x="18582" y="17511"/>
                  </a:lnTo>
                  <a:lnTo>
                    <a:pt x="18474" y="18385"/>
                  </a:lnTo>
                  <a:lnTo>
                    <a:pt x="18133" y="19400"/>
                  </a:lnTo>
                  <a:lnTo>
                    <a:pt x="18555" y="19990"/>
                  </a:lnTo>
                  <a:lnTo>
                    <a:pt x="19091" y="20443"/>
                  </a:lnTo>
                  <a:lnTo>
                    <a:pt x="19729" y="20061"/>
                  </a:lnTo>
                  <a:lnTo>
                    <a:pt x="19707" y="21600"/>
                  </a:lnTo>
                  <a:lnTo>
                    <a:pt x="18914" y="21526"/>
                  </a:lnTo>
                  <a:lnTo>
                    <a:pt x="18474" y="20792"/>
                  </a:lnTo>
                  <a:lnTo>
                    <a:pt x="17922" y="20465"/>
                  </a:lnTo>
                  <a:lnTo>
                    <a:pt x="17159" y="20203"/>
                  </a:lnTo>
                  <a:lnTo>
                    <a:pt x="16830" y="19564"/>
                  </a:lnTo>
                  <a:lnTo>
                    <a:pt x="16186" y="19826"/>
                  </a:lnTo>
                  <a:lnTo>
                    <a:pt x="15451" y="19695"/>
                  </a:lnTo>
                  <a:lnTo>
                    <a:pt x="14728" y="19667"/>
                  </a:lnTo>
                  <a:lnTo>
                    <a:pt x="14721" y="18997"/>
                  </a:lnTo>
                  <a:lnTo>
                    <a:pt x="13921" y="19291"/>
                  </a:lnTo>
                  <a:lnTo>
                    <a:pt x="13248" y="18760"/>
                  </a:lnTo>
                  <a:lnTo>
                    <a:pt x="12239" y="18773"/>
                  </a:lnTo>
                  <a:lnTo>
                    <a:pt x="11367" y="18844"/>
                  </a:lnTo>
                  <a:lnTo>
                    <a:pt x="11324" y="17796"/>
                  </a:lnTo>
                  <a:lnTo>
                    <a:pt x="10754" y="17094"/>
                  </a:lnTo>
                  <a:lnTo>
                    <a:pt x="10815" y="15929"/>
                  </a:lnTo>
                  <a:lnTo>
                    <a:pt x="10788" y="15253"/>
                  </a:lnTo>
                  <a:lnTo>
                    <a:pt x="10783" y="14527"/>
                  </a:lnTo>
                  <a:lnTo>
                    <a:pt x="10123" y="14495"/>
                  </a:lnTo>
                  <a:lnTo>
                    <a:pt x="9179" y="14192"/>
                  </a:lnTo>
                  <a:lnTo>
                    <a:pt x="8344" y="14192"/>
                  </a:lnTo>
                  <a:lnTo>
                    <a:pt x="8037" y="15302"/>
                  </a:lnTo>
                  <a:lnTo>
                    <a:pt x="5653" y="15281"/>
                  </a:lnTo>
                  <a:lnTo>
                    <a:pt x="5405" y="14631"/>
                  </a:lnTo>
                  <a:lnTo>
                    <a:pt x="5102" y="13736"/>
                  </a:lnTo>
                  <a:lnTo>
                    <a:pt x="4766" y="12904"/>
                  </a:lnTo>
                  <a:lnTo>
                    <a:pt x="3899" y="12850"/>
                  </a:lnTo>
                  <a:lnTo>
                    <a:pt x="2862" y="12902"/>
                  </a:lnTo>
                  <a:lnTo>
                    <a:pt x="1796" y="12866"/>
                  </a:lnTo>
                  <a:lnTo>
                    <a:pt x="1152" y="12986"/>
                  </a:lnTo>
                  <a:lnTo>
                    <a:pt x="130" y="13543"/>
                  </a:lnTo>
                  <a:lnTo>
                    <a:pt x="0" y="12839"/>
                  </a:lnTo>
                  <a:lnTo>
                    <a:pt x="395" y="12450"/>
                  </a:lnTo>
                  <a:lnTo>
                    <a:pt x="476" y="11894"/>
                  </a:lnTo>
                  <a:lnTo>
                    <a:pt x="1098" y="11588"/>
                  </a:lnTo>
                  <a:lnTo>
                    <a:pt x="1828" y="11364"/>
                  </a:lnTo>
                  <a:lnTo>
                    <a:pt x="2418" y="11141"/>
                  </a:lnTo>
                  <a:lnTo>
                    <a:pt x="2537" y="11768"/>
                  </a:lnTo>
                  <a:lnTo>
                    <a:pt x="3175" y="11435"/>
                  </a:lnTo>
                  <a:lnTo>
                    <a:pt x="3661" y="10917"/>
                  </a:lnTo>
                  <a:lnTo>
                    <a:pt x="4254" y="10737"/>
                  </a:lnTo>
                  <a:close/>
                  <a:moveTo>
                    <a:pt x="4254" y="10737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0351D3C2-E8BB-5D42-99DA-5C9EC512F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825" y="5192713"/>
              <a:ext cx="1447800" cy="1449387"/>
            </a:xfrm>
            <a:custGeom>
              <a:avLst/>
              <a:gdLst>
                <a:gd name="T0" fmla="*/ 14291328 w 21600"/>
                <a:gd name="T1" fmla="*/ 10432500 h 21600"/>
                <a:gd name="T2" fmla="*/ 13725278 w 21600"/>
                <a:gd name="T3" fmla="*/ 5398564 h 21600"/>
                <a:gd name="T4" fmla="*/ 11088070 w 21600"/>
                <a:gd name="T5" fmla="*/ 661887 h 21600"/>
                <a:gd name="T6" fmla="*/ 23833871 w 21600"/>
                <a:gd name="T7" fmla="*/ 0 h 21600"/>
                <a:gd name="T8" fmla="*/ 45160837 w 21600"/>
                <a:gd name="T9" fmla="*/ 1539907 h 21600"/>
                <a:gd name="T10" fmla="*/ 57448436 w 21600"/>
                <a:gd name="T11" fmla="*/ 7748919 h 21600"/>
                <a:gd name="T12" fmla="*/ 63482142 w 21600"/>
                <a:gd name="T13" fmla="*/ 12152439 h 21600"/>
                <a:gd name="T14" fmla="*/ 69250821 w 21600"/>
                <a:gd name="T15" fmla="*/ 15822072 h 21600"/>
                <a:gd name="T16" fmla="*/ 74538777 w 21600"/>
                <a:gd name="T17" fmla="*/ 18582148 h 21600"/>
                <a:gd name="T18" fmla="*/ 75648488 w 21600"/>
                <a:gd name="T19" fmla="*/ 24043787 h 21600"/>
                <a:gd name="T20" fmla="*/ 79507747 w 21600"/>
                <a:gd name="T21" fmla="*/ 26641746 h 21600"/>
                <a:gd name="T22" fmla="*/ 88079862 w 21600"/>
                <a:gd name="T23" fmla="*/ 32576181 h 21600"/>
                <a:gd name="T24" fmla="*/ 84957373 w 21600"/>
                <a:gd name="T25" fmla="*/ 38303407 h 21600"/>
                <a:gd name="T26" fmla="*/ 83690414 w 21600"/>
                <a:gd name="T27" fmla="*/ 44980719 h 21600"/>
                <a:gd name="T28" fmla="*/ 85698700 w 21600"/>
                <a:gd name="T29" fmla="*/ 50230788 h 21600"/>
                <a:gd name="T30" fmla="*/ 90141972 w 21600"/>
                <a:gd name="T31" fmla="*/ 54895398 h 21600"/>
                <a:gd name="T32" fmla="*/ 87868658 w 21600"/>
                <a:gd name="T33" fmla="*/ 63481876 h 21600"/>
                <a:gd name="T34" fmla="*/ 88767232 w 21600"/>
                <a:gd name="T35" fmla="*/ 71172216 h 21600"/>
                <a:gd name="T36" fmla="*/ 90514914 w 21600"/>
                <a:gd name="T37" fmla="*/ 77588437 h 21600"/>
                <a:gd name="T38" fmla="*/ 92734271 w 21600"/>
                <a:gd name="T39" fmla="*/ 82838439 h 21600"/>
                <a:gd name="T40" fmla="*/ 97042817 w 21600"/>
                <a:gd name="T41" fmla="*/ 86976305 h 21600"/>
                <a:gd name="T42" fmla="*/ 89876944 w 21600"/>
                <a:gd name="T43" fmla="*/ 91109675 h 21600"/>
                <a:gd name="T44" fmla="*/ 83214182 w 21600"/>
                <a:gd name="T45" fmla="*/ 92064190 h 21600"/>
                <a:gd name="T46" fmla="*/ 78766420 w 21600"/>
                <a:gd name="T47" fmla="*/ 93653617 h 21600"/>
                <a:gd name="T48" fmla="*/ 74219791 w 21600"/>
                <a:gd name="T49" fmla="*/ 93333947 h 21600"/>
                <a:gd name="T50" fmla="*/ 70989522 w 21600"/>
                <a:gd name="T51" fmla="*/ 96409197 h 21600"/>
                <a:gd name="T52" fmla="*/ 63212624 w 21600"/>
                <a:gd name="T53" fmla="*/ 96620835 h 21600"/>
                <a:gd name="T54" fmla="*/ 58347010 w 21600"/>
                <a:gd name="T55" fmla="*/ 94500100 h 21600"/>
                <a:gd name="T56" fmla="*/ 52474975 w 21600"/>
                <a:gd name="T57" fmla="*/ 95400598 h 21600"/>
                <a:gd name="T58" fmla="*/ 46279530 w 21600"/>
                <a:gd name="T59" fmla="*/ 97255679 h 21600"/>
                <a:gd name="T60" fmla="*/ 44060106 w 21600"/>
                <a:gd name="T61" fmla="*/ 91478866 h 21600"/>
                <a:gd name="T62" fmla="*/ 43534475 w 21600"/>
                <a:gd name="T63" fmla="*/ 83104093 h 21600"/>
                <a:gd name="T64" fmla="*/ 40991575 w 21600"/>
                <a:gd name="T65" fmla="*/ 77480337 h 21600"/>
                <a:gd name="T66" fmla="*/ 35914824 w 21600"/>
                <a:gd name="T67" fmla="*/ 76741955 h 21600"/>
                <a:gd name="T68" fmla="*/ 29036500 w 21600"/>
                <a:gd name="T69" fmla="*/ 74621220 h 21600"/>
                <a:gd name="T70" fmla="*/ 23694588 w 21600"/>
                <a:gd name="T71" fmla="*/ 70857041 h 21600"/>
                <a:gd name="T72" fmla="*/ 17503634 w 21600"/>
                <a:gd name="T73" fmla="*/ 69105564 h 21600"/>
                <a:gd name="T74" fmla="*/ 11946160 w 21600"/>
                <a:gd name="T75" fmla="*/ 65499006 h 21600"/>
                <a:gd name="T76" fmla="*/ 7619651 w 21600"/>
                <a:gd name="T77" fmla="*/ 56484826 h 21600"/>
                <a:gd name="T78" fmla="*/ 1846481 w 21600"/>
                <a:gd name="T79" fmla="*/ 48636865 h 21600"/>
                <a:gd name="T80" fmla="*/ 157247 w 21600"/>
                <a:gd name="T81" fmla="*/ 39014814 h 21600"/>
                <a:gd name="T82" fmla="*/ 0 w 21600"/>
                <a:gd name="T83" fmla="*/ 29789063 h 21600"/>
                <a:gd name="T84" fmla="*/ 5921435 w 21600"/>
                <a:gd name="T85" fmla="*/ 30068204 h 21600"/>
                <a:gd name="T86" fmla="*/ 10095121 w 21600"/>
                <a:gd name="T87" fmla="*/ 26105943 h 21600"/>
                <a:gd name="T88" fmla="*/ 13064853 w 21600"/>
                <a:gd name="T89" fmla="*/ 21369265 h 21600"/>
                <a:gd name="T90" fmla="*/ 10755545 w 21600"/>
                <a:gd name="T91" fmla="*/ 14097570 h 21600"/>
                <a:gd name="T92" fmla="*/ 14291328 w 21600"/>
                <a:gd name="T93" fmla="*/ 10432500 h 21600"/>
                <a:gd name="T94" fmla="*/ 14291328 w 21600"/>
                <a:gd name="T95" fmla="*/ 10432500 h 216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600" h="21600">
                  <a:moveTo>
                    <a:pt x="3181" y="2317"/>
                  </a:moveTo>
                  <a:lnTo>
                    <a:pt x="3055" y="1199"/>
                  </a:lnTo>
                  <a:lnTo>
                    <a:pt x="2468" y="147"/>
                  </a:lnTo>
                  <a:lnTo>
                    <a:pt x="5305" y="0"/>
                  </a:lnTo>
                  <a:lnTo>
                    <a:pt x="10052" y="342"/>
                  </a:lnTo>
                  <a:lnTo>
                    <a:pt x="12787" y="1721"/>
                  </a:lnTo>
                  <a:lnTo>
                    <a:pt x="14130" y="2699"/>
                  </a:lnTo>
                  <a:lnTo>
                    <a:pt x="15414" y="3514"/>
                  </a:lnTo>
                  <a:lnTo>
                    <a:pt x="16591" y="4127"/>
                  </a:lnTo>
                  <a:lnTo>
                    <a:pt x="16838" y="5340"/>
                  </a:lnTo>
                  <a:lnTo>
                    <a:pt x="17697" y="5917"/>
                  </a:lnTo>
                  <a:lnTo>
                    <a:pt x="19605" y="7235"/>
                  </a:lnTo>
                  <a:lnTo>
                    <a:pt x="18910" y="8507"/>
                  </a:lnTo>
                  <a:lnTo>
                    <a:pt x="18628" y="9990"/>
                  </a:lnTo>
                  <a:lnTo>
                    <a:pt x="19075" y="11156"/>
                  </a:lnTo>
                  <a:lnTo>
                    <a:pt x="20064" y="12192"/>
                  </a:lnTo>
                  <a:lnTo>
                    <a:pt x="19558" y="14099"/>
                  </a:lnTo>
                  <a:lnTo>
                    <a:pt x="19758" y="15807"/>
                  </a:lnTo>
                  <a:lnTo>
                    <a:pt x="20147" y="17232"/>
                  </a:lnTo>
                  <a:lnTo>
                    <a:pt x="20641" y="18398"/>
                  </a:lnTo>
                  <a:lnTo>
                    <a:pt x="21600" y="19317"/>
                  </a:lnTo>
                  <a:lnTo>
                    <a:pt x="20005" y="20235"/>
                  </a:lnTo>
                  <a:lnTo>
                    <a:pt x="18522" y="20447"/>
                  </a:lnTo>
                  <a:lnTo>
                    <a:pt x="17532" y="20800"/>
                  </a:lnTo>
                  <a:lnTo>
                    <a:pt x="16520" y="20729"/>
                  </a:lnTo>
                  <a:lnTo>
                    <a:pt x="15801" y="21412"/>
                  </a:lnTo>
                  <a:lnTo>
                    <a:pt x="14070" y="21459"/>
                  </a:lnTo>
                  <a:lnTo>
                    <a:pt x="12987" y="20988"/>
                  </a:lnTo>
                  <a:lnTo>
                    <a:pt x="11680" y="21188"/>
                  </a:lnTo>
                  <a:lnTo>
                    <a:pt x="10301" y="21600"/>
                  </a:lnTo>
                  <a:lnTo>
                    <a:pt x="9807" y="20317"/>
                  </a:lnTo>
                  <a:lnTo>
                    <a:pt x="9690" y="18457"/>
                  </a:lnTo>
                  <a:lnTo>
                    <a:pt x="9124" y="17208"/>
                  </a:lnTo>
                  <a:lnTo>
                    <a:pt x="7994" y="17044"/>
                  </a:lnTo>
                  <a:lnTo>
                    <a:pt x="6463" y="16573"/>
                  </a:lnTo>
                  <a:lnTo>
                    <a:pt x="5274" y="15737"/>
                  </a:lnTo>
                  <a:lnTo>
                    <a:pt x="3896" y="15348"/>
                  </a:lnTo>
                  <a:lnTo>
                    <a:pt x="2659" y="14547"/>
                  </a:lnTo>
                  <a:lnTo>
                    <a:pt x="1696" y="12545"/>
                  </a:lnTo>
                  <a:lnTo>
                    <a:pt x="411" y="10802"/>
                  </a:lnTo>
                  <a:lnTo>
                    <a:pt x="35" y="8665"/>
                  </a:lnTo>
                  <a:lnTo>
                    <a:pt x="0" y="6616"/>
                  </a:lnTo>
                  <a:lnTo>
                    <a:pt x="1318" y="6678"/>
                  </a:lnTo>
                  <a:lnTo>
                    <a:pt x="2247" y="5798"/>
                  </a:lnTo>
                  <a:lnTo>
                    <a:pt x="2908" y="4746"/>
                  </a:lnTo>
                  <a:lnTo>
                    <a:pt x="2394" y="3131"/>
                  </a:lnTo>
                  <a:lnTo>
                    <a:pt x="3181" y="2317"/>
                  </a:lnTo>
                  <a:close/>
                  <a:moveTo>
                    <a:pt x="3181" y="2317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9">
              <a:extLst>
                <a:ext uri="{FF2B5EF4-FFF2-40B4-BE49-F238E27FC236}">
                  <a16:creationId xmlns:a16="http://schemas.microsoft.com/office/drawing/2014/main" id="{6B35D83B-AB9A-F040-8DBF-984531554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000" y="3192463"/>
              <a:ext cx="1593850" cy="1300162"/>
            </a:xfrm>
            <a:custGeom>
              <a:avLst/>
              <a:gdLst>
                <a:gd name="T0" fmla="*/ 2422947 w 21600"/>
                <a:gd name="T1" fmla="*/ 39289511 h 21600"/>
                <a:gd name="T2" fmla="*/ 6174472 w 21600"/>
                <a:gd name="T3" fmla="*/ 35003371 h 21600"/>
                <a:gd name="T4" fmla="*/ 10867991 w 21600"/>
                <a:gd name="T5" fmla="*/ 31217130 h 21600"/>
                <a:gd name="T6" fmla="*/ 12049506 w 21600"/>
                <a:gd name="T7" fmla="*/ 25659239 h 21600"/>
                <a:gd name="T8" fmla="*/ 9740859 w 21600"/>
                <a:gd name="T9" fmla="*/ 20311420 h 21600"/>
                <a:gd name="T10" fmla="*/ 9506725 w 21600"/>
                <a:gd name="T11" fmla="*/ 15742614 h 21600"/>
                <a:gd name="T12" fmla="*/ 11662924 w 21600"/>
                <a:gd name="T13" fmla="*/ 11590463 h 21600"/>
                <a:gd name="T14" fmla="*/ 16269298 w 21600"/>
                <a:gd name="T15" fmla="*/ 8220936 h 21600"/>
                <a:gd name="T16" fmla="*/ 16220228 w 21600"/>
                <a:gd name="T17" fmla="*/ 4162986 h 21600"/>
                <a:gd name="T18" fmla="*/ 20957283 w 21600"/>
                <a:gd name="T19" fmla="*/ 1025382 h 21600"/>
                <a:gd name="T20" fmla="*/ 30099267 w 21600"/>
                <a:gd name="T21" fmla="*/ 0 h 21600"/>
                <a:gd name="T22" fmla="*/ 36295506 w 21600"/>
                <a:gd name="T23" fmla="*/ 1753593 h 21600"/>
                <a:gd name="T24" fmla="*/ 42431829 w 21600"/>
                <a:gd name="T25" fmla="*/ 5257229 h 21600"/>
                <a:gd name="T26" fmla="*/ 51535664 w 21600"/>
                <a:gd name="T27" fmla="*/ 5083272 h 21600"/>
                <a:gd name="T28" fmla="*/ 61298364 w 21600"/>
                <a:gd name="T29" fmla="*/ 7286144 h 21600"/>
                <a:gd name="T30" fmla="*/ 68828568 w 21600"/>
                <a:gd name="T31" fmla="*/ 8065158 h 21600"/>
                <a:gd name="T32" fmla="*/ 77867099 w 21600"/>
                <a:gd name="T33" fmla="*/ 4884034 h 21600"/>
                <a:gd name="T34" fmla="*/ 88637024 w 21600"/>
                <a:gd name="T35" fmla="*/ 3981867 h 21600"/>
                <a:gd name="T36" fmla="*/ 96047467 w 21600"/>
                <a:gd name="T37" fmla="*/ 7072400 h 21600"/>
                <a:gd name="T38" fmla="*/ 101819049 w 21600"/>
                <a:gd name="T39" fmla="*/ 3702873 h 21600"/>
                <a:gd name="T40" fmla="*/ 107160439 w 21600"/>
                <a:gd name="T41" fmla="*/ 184792 h 21600"/>
                <a:gd name="T42" fmla="*/ 109904665 w 21600"/>
                <a:gd name="T43" fmla="*/ 4463709 h 21600"/>
                <a:gd name="T44" fmla="*/ 112523670 w 21600"/>
                <a:gd name="T45" fmla="*/ 11141245 h 21600"/>
                <a:gd name="T46" fmla="*/ 117179040 w 21600"/>
                <a:gd name="T47" fmla="*/ 14590466 h 21600"/>
                <a:gd name="T48" fmla="*/ 117609158 w 21600"/>
                <a:gd name="T49" fmla="*/ 20311420 h 21600"/>
                <a:gd name="T50" fmla="*/ 111080793 w 21600"/>
                <a:gd name="T51" fmla="*/ 21967200 h 21600"/>
                <a:gd name="T52" fmla="*/ 106768396 w 21600"/>
                <a:gd name="T53" fmla="*/ 29199050 h 21600"/>
                <a:gd name="T54" fmla="*/ 104176692 w 21600"/>
                <a:gd name="T55" fmla="*/ 35401906 h 21600"/>
                <a:gd name="T56" fmla="*/ 99951440 w 21600"/>
                <a:gd name="T57" fmla="*/ 38151869 h 21600"/>
                <a:gd name="T58" fmla="*/ 98454107 w 21600"/>
                <a:gd name="T59" fmla="*/ 42648203 h 21600"/>
                <a:gd name="T60" fmla="*/ 94332381 w 21600"/>
                <a:gd name="T61" fmla="*/ 44611989 h 21600"/>
                <a:gd name="T62" fmla="*/ 91887592 w 21600"/>
                <a:gd name="T63" fmla="*/ 50749597 h 21600"/>
                <a:gd name="T64" fmla="*/ 89088910 w 21600"/>
                <a:gd name="T65" fmla="*/ 56832850 h 21600"/>
                <a:gd name="T66" fmla="*/ 82685765 w 21600"/>
                <a:gd name="T67" fmla="*/ 61187911 h 21600"/>
                <a:gd name="T68" fmla="*/ 78171997 w 21600"/>
                <a:gd name="T69" fmla="*/ 55524923 h 21600"/>
                <a:gd name="T70" fmla="*/ 72231659 w 21600"/>
                <a:gd name="T71" fmla="*/ 56398078 h 21600"/>
                <a:gd name="T72" fmla="*/ 67467375 w 21600"/>
                <a:gd name="T73" fmla="*/ 60325591 h 21600"/>
                <a:gd name="T74" fmla="*/ 61608722 w 21600"/>
                <a:gd name="T75" fmla="*/ 65619056 h 21600"/>
                <a:gd name="T76" fmla="*/ 59490599 w 21600"/>
                <a:gd name="T77" fmla="*/ 72300143 h 21600"/>
                <a:gd name="T78" fmla="*/ 51225306 w 21600"/>
                <a:gd name="T79" fmla="*/ 76195031 h 21600"/>
                <a:gd name="T80" fmla="*/ 44097992 w 21600"/>
                <a:gd name="T81" fmla="*/ 77419651 h 21600"/>
                <a:gd name="T82" fmla="*/ 37389876 w 21600"/>
                <a:gd name="T83" fmla="*/ 78260242 h 21600"/>
                <a:gd name="T84" fmla="*/ 29837905 w 21600"/>
                <a:gd name="T85" fmla="*/ 76767524 h 21600"/>
                <a:gd name="T86" fmla="*/ 26227909 w 21600"/>
                <a:gd name="T87" fmla="*/ 70532043 h 21600"/>
                <a:gd name="T88" fmla="*/ 22617986 w 21600"/>
                <a:gd name="T89" fmla="*/ 66057439 h 21600"/>
                <a:gd name="T90" fmla="*/ 19193127 w 21600"/>
                <a:gd name="T91" fmla="*/ 61923405 h 21600"/>
                <a:gd name="T92" fmla="*/ 11690152 w 21600"/>
                <a:gd name="T93" fmla="*/ 61311125 h 21600"/>
                <a:gd name="T94" fmla="*/ 0 w 21600"/>
                <a:gd name="T95" fmla="*/ 60148082 h 21600"/>
                <a:gd name="T96" fmla="*/ 811314 w 21600"/>
                <a:gd name="T97" fmla="*/ 51517715 h 21600"/>
                <a:gd name="T98" fmla="*/ 740476 w 21600"/>
                <a:gd name="T99" fmla="*/ 44568470 h 21600"/>
                <a:gd name="T100" fmla="*/ 2422947 w 21600"/>
                <a:gd name="T101" fmla="*/ 39289511 h 21600"/>
                <a:gd name="T102" fmla="*/ 2422947 w 21600"/>
                <a:gd name="T103" fmla="*/ 39289511 h 216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600" h="21600">
                  <a:moveTo>
                    <a:pt x="445" y="10844"/>
                  </a:moveTo>
                  <a:lnTo>
                    <a:pt x="1134" y="9661"/>
                  </a:lnTo>
                  <a:lnTo>
                    <a:pt x="1996" y="8616"/>
                  </a:lnTo>
                  <a:lnTo>
                    <a:pt x="2213" y="7082"/>
                  </a:lnTo>
                  <a:lnTo>
                    <a:pt x="1789" y="5606"/>
                  </a:lnTo>
                  <a:lnTo>
                    <a:pt x="1746" y="4345"/>
                  </a:lnTo>
                  <a:lnTo>
                    <a:pt x="2142" y="3199"/>
                  </a:lnTo>
                  <a:lnTo>
                    <a:pt x="2988" y="2269"/>
                  </a:lnTo>
                  <a:lnTo>
                    <a:pt x="2979" y="1149"/>
                  </a:lnTo>
                  <a:lnTo>
                    <a:pt x="3849" y="283"/>
                  </a:lnTo>
                  <a:lnTo>
                    <a:pt x="5528" y="0"/>
                  </a:lnTo>
                  <a:lnTo>
                    <a:pt x="6666" y="484"/>
                  </a:lnTo>
                  <a:lnTo>
                    <a:pt x="7793" y="1451"/>
                  </a:lnTo>
                  <a:lnTo>
                    <a:pt x="9465" y="1403"/>
                  </a:lnTo>
                  <a:lnTo>
                    <a:pt x="11258" y="2011"/>
                  </a:lnTo>
                  <a:lnTo>
                    <a:pt x="12641" y="2226"/>
                  </a:lnTo>
                  <a:lnTo>
                    <a:pt x="14301" y="1348"/>
                  </a:lnTo>
                  <a:lnTo>
                    <a:pt x="16279" y="1099"/>
                  </a:lnTo>
                  <a:lnTo>
                    <a:pt x="17640" y="1952"/>
                  </a:lnTo>
                  <a:lnTo>
                    <a:pt x="18700" y="1022"/>
                  </a:lnTo>
                  <a:lnTo>
                    <a:pt x="19681" y="51"/>
                  </a:lnTo>
                  <a:lnTo>
                    <a:pt x="20185" y="1232"/>
                  </a:lnTo>
                  <a:lnTo>
                    <a:pt x="20666" y="3075"/>
                  </a:lnTo>
                  <a:lnTo>
                    <a:pt x="21521" y="4027"/>
                  </a:lnTo>
                  <a:lnTo>
                    <a:pt x="21600" y="5606"/>
                  </a:lnTo>
                  <a:lnTo>
                    <a:pt x="20401" y="6063"/>
                  </a:lnTo>
                  <a:lnTo>
                    <a:pt x="19609" y="8059"/>
                  </a:lnTo>
                  <a:lnTo>
                    <a:pt x="19133" y="9771"/>
                  </a:lnTo>
                  <a:lnTo>
                    <a:pt x="18357" y="10530"/>
                  </a:lnTo>
                  <a:lnTo>
                    <a:pt x="18082" y="11771"/>
                  </a:lnTo>
                  <a:lnTo>
                    <a:pt x="17325" y="12313"/>
                  </a:lnTo>
                  <a:lnTo>
                    <a:pt x="16876" y="14007"/>
                  </a:lnTo>
                  <a:lnTo>
                    <a:pt x="16362" y="15686"/>
                  </a:lnTo>
                  <a:lnTo>
                    <a:pt x="15186" y="16888"/>
                  </a:lnTo>
                  <a:lnTo>
                    <a:pt x="14357" y="15325"/>
                  </a:lnTo>
                  <a:lnTo>
                    <a:pt x="13266" y="15566"/>
                  </a:lnTo>
                  <a:lnTo>
                    <a:pt x="12391" y="16650"/>
                  </a:lnTo>
                  <a:lnTo>
                    <a:pt x="11315" y="18111"/>
                  </a:lnTo>
                  <a:lnTo>
                    <a:pt x="10926" y="19955"/>
                  </a:lnTo>
                  <a:lnTo>
                    <a:pt x="9408" y="21030"/>
                  </a:lnTo>
                  <a:lnTo>
                    <a:pt x="8099" y="21368"/>
                  </a:lnTo>
                  <a:lnTo>
                    <a:pt x="6867" y="21600"/>
                  </a:lnTo>
                  <a:lnTo>
                    <a:pt x="5480" y="21188"/>
                  </a:lnTo>
                  <a:lnTo>
                    <a:pt x="4817" y="19467"/>
                  </a:lnTo>
                  <a:lnTo>
                    <a:pt x="4154" y="18232"/>
                  </a:lnTo>
                  <a:lnTo>
                    <a:pt x="3525" y="17091"/>
                  </a:lnTo>
                  <a:lnTo>
                    <a:pt x="2147" y="16922"/>
                  </a:lnTo>
                  <a:lnTo>
                    <a:pt x="0" y="16601"/>
                  </a:lnTo>
                  <a:lnTo>
                    <a:pt x="149" y="14219"/>
                  </a:lnTo>
                  <a:lnTo>
                    <a:pt x="136" y="12301"/>
                  </a:lnTo>
                  <a:lnTo>
                    <a:pt x="445" y="10844"/>
                  </a:lnTo>
                  <a:close/>
                  <a:moveTo>
                    <a:pt x="445" y="10844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Freeform 10">
              <a:extLst>
                <a:ext uri="{FF2B5EF4-FFF2-40B4-BE49-F238E27FC236}">
                  <a16:creationId xmlns:a16="http://schemas.microsoft.com/office/drawing/2014/main" id="{F97689CE-5C63-6042-9C33-4CF6719AA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075" y="679450"/>
              <a:ext cx="1974850" cy="1795463"/>
            </a:xfrm>
            <a:custGeom>
              <a:avLst/>
              <a:gdLst>
                <a:gd name="T0" fmla="*/ 180557061 w 21600"/>
                <a:gd name="T1" fmla="*/ 123092371 h 21600"/>
                <a:gd name="T2" fmla="*/ 179896675 w 21600"/>
                <a:gd name="T3" fmla="*/ 109618918 h 21600"/>
                <a:gd name="T4" fmla="*/ 179570642 w 21600"/>
                <a:gd name="T5" fmla="*/ 88655557 h 21600"/>
                <a:gd name="T6" fmla="*/ 178467286 w 21600"/>
                <a:gd name="T7" fmla="*/ 63995621 h 21600"/>
                <a:gd name="T8" fmla="*/ 177480867 w 21600"/>
                <a:gd name="T9" fmla="*/ 42396534 h 21600"/>
                <a:gd name="T10" fmla="*/ 172874986 w 21600"/>
                <a:gd name="T11" fmla="*/ 34326260 h 21600"/>
                <a:gd name="T12" fmla="*/ 175374360 w 21600"/>
                <a:gd name="T13" fmla="*/ 27727767 h 21600"/>
                <a:gd name="T14" fmla="*/ 174672283 w 21600"/>
                <a:gd name="T15" fmla="*/ 20120407 h 21600"/>
                <a:gd name="T16" fmla="*/ 175834153 w 21600"/>
                <a:gd name="T17" fmla="*/ 14786303 h 21600"/>
                <a:gd name="T18" fmla="*/ 167934753 w 21600"/>
                <a:gd name="T19" fmla="*/ 13466554 h 21600"/>
                <a:gd name="T20" fmla="*/ 160378117 w 21600"/>
                <a:gd name="T21" fmla="*/ 11303936 h 21600"/>
                <a:gd name="T22" fmla="*/ 153991763 w 21600"/>
                <a:gd name="T23" fmla="*/ 6287612 h 21600"/>
                <a:gd name="T24" fmla="*/ 146259585 w 21600"/>
                <a:gd name="T25" fmla="*/ 4539529 h 21600"/>
                <a:gd name="T26" fmla="*/ 137256829 w 21600"/>
                <a:gd name="T27" fmla="*/ 4594806 h 21600"/>
                <a:gd name="T28" fmla="*/ 128889317 w 21600"/>
                <a:gd name="T29" fmla="*/ 6391266 h 21600"/>
                <a:gd name="T30" fmla="*/ 122502963 w 21600"/>
                <a:gd name="T31" fmla="*/ 10986072 h 21600"/>
                <a:gd name="T32" fmla="*/ 120814374 w 21600"/>
                <a:gd name="T33" fmla="*/ 18116637 h 21600"/>
                <a:gd name="T34" fmla="*/ 121165459 w 21600"/>
                <a:gd name="T35" fmla="*/ 26670605 h 21600"/>
                <a:gd name="T36" fmla="*/ 115414440 w 21600"/>
                <a:gd name="T37" fmla="*/ 31583275 h 21600"/>
                <a:gd name="T38" fmla="*/ 102808862 w 21600"/>
                <a:gd name="T39" fmla="*/ 27147317 h 21600"/>
                <a:gd name="T40" fmla="*/ 93162452 w 21600"/>
                <a:gd name="T41" fmla="*/ 23395465 h 21600"/>
                <a:gd name="T42" fmla="*/ 85087509 w 21600"/>
                <a:gd name="T43" fmla="*/ 22020522 h 21600"/>
                <a:gd name="T44" fmla="*/ 76201782 w 21600"/>
                <a:gd name="T45" fmla="*/ 20382994 h 21600"/>
                <a:gd name="T46" fmla="*/ 71437090 w 21600"/>
                <a:gd name="T47" fmla="*/ 8768094 h 21600"/>
                <a:gd name="T48" fmla="*/ 60160605 w 21600"/>
                <a:gd name="T49" fmla="*/ 5651968 h 21600"/>
                <a:gd name="T50" fmla="*/ 53715737 w 21600"/>
                <a:gd name="T51" fmla="*/ 4069716 h 21600"/>
                <a:gd name="T52" fmla="*/ 42439252 w 21600"/>
                <a:gd name="T53" fmla="*/ 4332219 h 21600"/>
                <a:gd name="T54" fmla="*/ 29541105 w 21600"/>
                <a:gd name="T55" fmla="*/ 0 h 21600"/>
                <a:gd name="T56" fmla="*/ 29658133 w 21600"/>
                <a:gd name="T57" fmla="*/ 8553968 h 21600"/>
                <a:gd name="T58" fmla="*/ 22343965 w 21600"/>
                <a:gd name="T59" fmla="*/ 11462868 h 21600"/>
                <a:gd name="T60" fmla="*/ 14436245 w 21600"/>
                <a:gd name="T61" fmla="*/ 15947119 h 21600"/>
                <a:gd name="T62" fmla="*/ 13917938 w 21600"/>
                <a:gd name="T63" fmla="*/ 25192008 h 21600"/>
                <a:gd name="T64" fmla="*/ 11243022 w 21600"/>
                <a:gd name="T65" fmla="*/ 30049318 h 21600"/>
                <a:gd name="T66" fmla="*/ 4447070 w 21600"/>
                <a:gd name="T67" fmla="*/ 31320688 h 21600"/>
                <a:gd name="T68" fmla="*/ 7004958 w 21600"/>
                <a:gd name="T69" fmla="*/ 38181768 h 21600"/>
                <a:gd name="T70" fmla="*/ 7631881 w 21600"/>
                <a:gd name="T71" fmla="*/ 47247027 h 21600"/>
                <a:gd name="T72" fmla="*/ 7757229 w 21600"/>
                <a:gd name="T73" fmla="*/ 57141441 h 21600"/>
                <a:gd name="T74" fmla="*/ 5550426 w 21600"/>
                <a:gd name="T75" fmla="*/ 65536394 h 21600"/>
                <a:gd name="T76" fmla="*/ 5600620 w 21600"/>
                <a:gd name="T77" fmla="*/ 71803308 h 21600"/>
                <a:gd name="T78" fmla="*/ 0 w 21600"/>
                <a:gd name="T79" fmla="*/ 74504898 h 21600"/>
                <a:gd name="T80" fmla="*/ 5784482 w 21600"/>
                <a:gd name="T81" fmla="*/ 81538791 h 21600"/>
                <a:gd name="T82" fmla="*/ 6369623 w 21600"/>
                <a:gd name="T83" fmla="*/ 92172504 h 21600"/>
                <a:gd name="T84" fmla="*/ 15715143 w 21600"/>
                <a:gd name="T85" fmla="*/ 93955083 h 21600"/>
                <a:gd name="T86" fmla="*/ 21859121 w 21600"/>
                <a:gd name="T87" fmla="*/ 96767310 h 21600"/>
                <a:gd name="T88" fmla="*/ 27234004 w 21600"/>
                <a:gd name="T89" fmla="*/ 104554299 h 21600"/>
                <a:gd name="T90" fmla="*/ 38836522 w 21600"/>
                <a:gd name="T91" fmla="*/ 106751497 h 21600"/>
                <a:gd name="T92" fmla="*/ 47078595 w 21600"/>
                <a:gd name="T93" fmla="*/ 109377112 h 21600"/>
                <a:gd name="T94" fmla="*/ 54902750 w 21600"/>
                <a:gd name="T95" fmla="*/ 114027195 h 21600"/>
                <a:gd name="T96" fmla="*/ 63838581 w 21600"/>
                <a:gd name="T97" fmla="*/ 111194270 h 21600"/>
                <a:gd name="T98" fmla="*/ 70074535 w 21600"/>
                <a:gd name="T99" fmla="*/ 106488911 h 21600"/>
                <a:gd name="T100" fmla="*/ 77723147 w 21600"/>
                <a:gd name="T101" fmla="*/ 106965706 h 21600"/>
                <a:gd name="T102" fmla="*/ 92201084 w 21600"/>
                <a:gd name="T103" fmla="*/ 112838698 h 21600"/>
                <a:gd name="T104" fmla="*/ 117086205 w 21600"/>
                <a:gd name="T105" fmla="*/ 124494994 h 21600"/>
                <a:gd name="T106" fmla="*/ 144061102 w 21600"/>
                <a:gd name="T107" fmla="*/ 136945948 h 21600"/>
                <a:gd name="T108" fmla="*/ 168302568 w 21600"/>
                <a:gd name="T109" fmla="*/ 149244786 h 21600"/>
                <a:gd name="T110" fmla="*/ 168127026 w 21600"/>
                <a:gd name="T111" fmla="*/ 143682675 h 21600"/>
                <a:gd name="T112" fmla="*/ 179303214 w 21600"/>
                <a:gd name="T113" fmla="*/ 143198980 h 21600"/>
                <a:gd name="T114" fmla="*/ 180557061 w 21600"/>
                <a:gd name="T115" fmla="*/ 123092371 h 21600"/>
                <a:gd name="T116" fmla="*/ 180557061 w 21600"/>
                <a:gd name="T117" fmla="*/ 123092371 h 216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1600" h="21600">
                  <a:moveTo>
                    <a:pt x="21600" y="17815"/>
                  </a:moveTo>
                  <a:lnTo>
                    <a:pt x="21521" y="15865"/>
                  </a:lnTo>
                  <a:lnTo>
                    <a:pt x="21482" y="12831"/>
                  </a:lnTo>
                  <a:lnTo>
                    <a:pt x="21350" y="9262"/>
                  </a:lnTo>
                  <a:lnTo>
                    <a:pt x="21232" y="6136"/>
                  </a:lnTo>
                  <a:lnTo>
                    <a:pt x="20681" y="4968"/>
                  </a:lnTo>
                  <a:lnTo>
                    <a:pt x="20980" y="4013"/>
                  </a:lnTo>
                  <a:lnTo>
                    <a:pt x="20896" y="2912"/>
                  </a:lnTo>
                  <a:lnTo>
                    <a:pt x="21035" y="2140"/>
                  </a:lnTo>
                  <a:lnTo>
                    <a:pt x="20090" y="1949"/>
                  </a:lnTo>
                  <a:lnTo>
                    <a:pt x="19186" y="1636"/>
                  </a:lnTo>
                  <a:lnTo>
                    <a:pt x="18422" y="910"/>
                  </a:lnTo>
                  <a:lnTo>
                    <a:pt x="17497" y="657"/>
                  </a:lnTo>
                  <a:lnTo>
                    <a:pt x="16420" y="665"/>
                  </a:lnTo>
                  <a:lnTo>
                    <a:pt x="15419" y="925"/>
                  </a:lnTo>
                  <a:lnTo>
                    <a:pt x="14655" y="1590"/>
                  </a:lnTo>
                  <a:lnTo>
                    <a:pt x="14453" y="2622"/>
                  </a:lnTo>
                  <a:lnTo>
                    <a:pt x="14495" y="3860"/>
                  </a:lnTo>
                  <a:lnTo>
                    <a:pt x="13807" y="4571"/>
                  </a:lnTo>
                  <a:lnTo>
                    <a:pt x="12299" y="3929"/>
                  </a:lnTo>
                  <a:lnTo>
                    <a:pt x="11145" y="3386"/>
                  </a:lnTo>
                  <a:lnTo>
                    <a:pt x="10179" y="3187"/>
                  </a:lnTo>
                  <a:lnTo>
                    <a:pt x="9116" y="2950"/>
                  </a:lnTo>
                  <a:lnTo>
                    <a:pt x="8546" y="1269"/>
                  </a:lnTo>
                  <a:lnTo>
                    <a:pt x="7197" y="818"/>
                  </a:lnTo>
                  <a:lnTo>
                    <a:pt x="6426" y="589"/>
                  </a:lnTo>
                  <a:lnTo>
                    <a:pt x="5077" y="627"/>
                  </a:lnTo>
                  <a:lnTo>
                    <a:pt x="3534" y="0"/>
                  </a:lnTo>
                  <a:lnTo>
                    <a:pt x="3548" y="1238"/>
                  </a:lnTo>
                  <a:lnTo>
                    <a:pt x="2673" y="1659"/>
                  </a:lnTo>
                  <a:lnTo>
                    <a:pt x="1727" y="2308"/>
                  </a:lnTo>
                  <a:lnTo>
                    <a:pt x="1665" y="3646"/>
                  </a:lnTo>
                  <a:lnTo>
                    <a:pt x="1345" y="4349"/>
                  </a:lnTo>
                  <a:lnTo>
                    <a:pt x="532" y="4533"/>
                  </a:lnTo>
                  <a:lnTo>
                    <a:pt x="838" y="5526"/>
                  </a:lnTo>
                  <a:lnTo>
                    <a:pt x="913" y="6838"/>
                  </a:lnTo>
                  <a:lnTo>
                    <a:pt x="928" y="8270"/>
                  </a:lnTo>
                  <a:lnTo>
                    <a:pt x="664" y="9485"/>
                  </a:lnTo>
                  <a:lnTo>
                    <a:pt x="670" y="10392"/>
                  </a:lnTo>
                  <a:lnTo>
                    <a:pt x="0" y="10783"/>
                  </a:lnTo>
                  <a:lnTo>
                    <a:pt x="692" y="11801"/>
                  </a:lnTo>
                  <a:lnTo>
                    <a:pt x="762" y="13340"/>
                  </a:lnTo>
                  <a:lnTo>
                    <a:pt x="1880" y="13598"/>
                  </a:lnTo>
                  <a:lnTo>
                    <a:pt x="2615" y="14005"/>
                  </a:lnTo>
                  <a:lnTo>
                    <a:pt x="3258" y="15132"/>
                  </a:lnTo>
                  <a:lnTo>
                    <a:pt x="4646" y="15450"/>
                  </a:lnTo>
                  <a:lnTo>
                    <a:pt x="5632" y="15830"/>
                  </a:lnTo>
                  <a:lnTo>
                    <a:pt x="6568" y="16503"/>
                  </a:lnTo>
                  <a:lnTo>
                    <a:pt x="7637" y="16093"/>
                  </a:lnTo>
                  <a:lnTo>
                    <a:pt x="8383" y="15412"/>
                  </a:lnTo>
                  <a:lnTo>
                    <a:pt x="9298" y="15481"/>
                  </a:lnTo>
                  <a:lnTo>
                    <a:pt x="11030" y="16331"/>
                  </a:lnTo>
                  <a:lnTo>
                    <a:pt x="14007" y="18018"/>
                  </a:lnTo>
                  <a:lnTo>
                    <a:pt x="17234" y="19820"/>
                  </a:lnTo>
                  <a:lnTo>
                    <a:pt x="20134" y="21600"/>
                  </a:lnTo>
                  <a:lnTo>
                    <a:pt x="20113" y="20795"/>
                  </a:lnTo>
                  <a:lnTo>
                    <a:pt x="21450" y="20725"/>
                  </a:lnTo>
                  <a:lnTo>
                    <a:pt x="21600" y="17815"/>
                  </a:lnTo>
                  <a:close/>
                  <a:moveTo>
                    <a:pt x="21600" y="1781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Freeform 11">
              <a:extLst>
                <a:ext uri="{FF2B5EF4-FFF2-40B4-BE49-F238E27FC236}">
                  <a16:creationId xmlns:a16="http://schemas.microsoft.com/office/drawing/2014/main" id="{33A4D6E3-F443-1445-8080-6F9FB4F03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8425" y="7313613"/>
              <a:ext cx="1747838" cy="1558925"/>
            </a:xfrm>
            <a:custGeom>
              <a:avLst/>
              <a:gdLst>
                <a:gd name="T0" fmla="*/ 86430832 w 21600"/>
                <a:gd name="T1" fmla="*/ 107000498 h 21600"/>
                <a:gd name="T2" fmla="*/ 87157641 w 21600"/>
                <a:gd name="T3" fmla="*/ 81180153 h 21600"/>
                <a:gd name="T4" fmla="*/ 86155871 w 21600"/>
                <a:gd name="T5" fmla="*/ 65339960 h 21600"/>
                <a:gd name="T6" fmla="*/ 87033270 w 21600"/>
                <a:gd name="T7" fmla="*/ 48400724 h 21600"/>
                <a:gd name="T8" fmla="*/ 95925153 w 21600"/>
                <a:gd name="T9" fmla="*/ 47166286 h 21600"/>
                <a:gd name="T10" fmla="*/ 95833472 w 21600"/>
                <a:gd name="T11" fmla="*/ 38535183 h 21600"/>
                <a:gd name="T12" fmla="*/ 96442383 w 21600"/>
                <a:gd name="T13" fmla="*/ 29924937 h 21600"/>
                <a:gd name="T14" fmla="*/ 96069187 w 21600"/>
                <a:gd name="T15" fmla="*/ 13246171 h 21600"/>
                <a:gd name="T16" fmla="*/ 105046197 w 21600"/>
                <a:gd name="T17" fmla="*/ 12376277 h 21600"/>
                <a:gd name="T18" fmla="*/ 114193458 w 21600"/>
                <a:gd name="T19" fmla="*/ 11641778 h 21600"/>
                <a:gd name="T20" fmla="*/ 120950794 w 21600"/>
                <a:gd name="T21" fmla="*/ 10032260 h 21600"/>
                <a:gd name="T22" fmla="*/ 125350895 w 21600"/>
                <a:gd name="T23" fmla="*/ 14756741 h 21600"/>
                <a:gd name="T24" fmla="*/ 130032593 w 21600"/>
                <a:gd name="T25" fmla="*/ 10907351 h 21600"/>
                <a:gd name="T26" fmla="*/ 141432300 w 21600"/>
                <a:gd name="T27" fmla="*/ 9626001 h 21600"/>
                <a:gd name="T28" fmla="*/ 137785144 w 21600"/>
                <a:gd name="T29" fmla="*/ 5406799 h 21600"/>
                <a:gd name="T30" fmla="*/ 129554608 w 21600"/>
                <a:gd name="T31" fmla="*/ 5271404 h 21600"/>
                <a:gd name="T32" fmla="*/ 119687091 w 21600"/>
                <a:gd name="T33" fmla="*/ 5682859 h 21600"/>
                <a:gd name="T34" fmla="*/ 107606375 w 21600"/>
                <a:gd name="T35" fmla="*/ 7193428 h 21600"/>
                <a:gd name="T36" fmla="*/ 94432289 w 21600"/>
                <a:gd name="T37" fmla="*/ 7610152 h 21600"/>
                <a:gd name="T38" fmla="*/ 78206849 w 21600"/>
                <a:gd name="T39" fmla="*/ 7438237 h 21600"/>
                <a:gd name="T40" fmla="*/ 68588157 w 21600"/>
                <a:gd name="T41" fmla="*/ 3542008 h 21600"/>
                <a:gd name="T42" fmla="*/ 48034634 w 21600"/>
                <a:gd name="T43" fmla="*/ 3542008 h 21600"/>
                <a:gd name="T44" fmla="*/ 23644040 w 21600"/>
                <a:gd name="T45" fmla="*/ 3979589 h 21600"/>
                <a:gd name="T46" fmla="*/ 16402246 w 21600"/>
                <a:gd name="T47" fmla="*/ 0 h 21600"/>
                <a:gd name="T48" fmla="*/ 0 w 21600"/>
                <a:gd name="T49" fmla="*/ 3755566 h 21600"/>
                <a:gd name="T50" fmla="*/ 0 w 21600"/>
                <a:gd name="T51" fmla="*/ 10954263 h 21600"/>
                <a:gd name="T52" fmla="*/ 4675143 w 21600"/>
                <a:gd name="T53" fmla="*/ 17553856 h 21600"/>
                <a:gd name="T54" fmla="*/ 9867517 w 21600"/>
                <a:gd name="T55" fmla="*/ 25117169 h 21600"/>
                <a:gd name="T56" fmla="*/ 15884934 w 21600"/>
                <a:gd name="T57" fmla="*/ 32935611 h 21600"/>
                <a:gd name="T58" fmla="*/ 19381500 w 21600"/>
                <a:gd name="T59" fmla="*/ 39764496 h 21600"/>
                <a:gd name="T60" fmla="*/ 23388743 w 21600"/>
                <a:gd name="T61" fmla="*/ 46223425 h 21600"/>
                <a:gd name="T62" fmla="*/ 28430527 w 21600"/>
                <a:gd name="T63" fmla="*/ 51265609 h 21600"/>
                <a:gd name="T64" fmla="*/ 29871037 w 21600"/>
                <a:gd name="T65" fmla="*/ 58094423 h 21600"/>
                <a:gd name="T66" fmla="*/ 30329359 w 21600"/>
                <a:gd name="T67" fmla="*/ 66647436 h 21600"/>
                <a:gd name="T68" fmla="*/ 33721136 w 21600"/>
                <a:gd name="T69" fmla="*/ 74163764 h 21600"/>
                <a:gd name="T70" fmla="*/ 35626522 w 21600"/>
                <a:gd name="T71" fmla="*/ 85118027 h 21600"/>
                <a:gd name="T72" fmla="*/ 37374764 w 21600"/>
                <a:gd name="T73" fmla="*/ 95327398 h 21600"/>
                <a:gd name="T74" fmla="*/ 40766541 w 21600"/>
                <a:gd name="T75" fmla="*/ 100598802 h 21600"/>
                <a:gd name="T76" fmla="*/ 45494038 w 21600"/>
                <a:gd name="T77" fmla="*/ 106312911 h 21600"/>
                <a:gd name="T78" fmla="*/ 51328176 w 21600"/>
                <a:gd name="T79" fmla="*/ 110453950 h 21600"/>
                <a:gd name="T80" fmla="*/ 54582391 w 21600"/>
                <a:gd name="T81" fmla="*/ 105703487 h 21600"/>
                <a:gd name="T82" fmla="*/ 60062915 w 21600"/>
                <a:gd name="T83" fmla="*/ 105427355 h 21600"/>
                <a:gd name="T84" fmla="*/ 60684935 w 21600"/>
                <a:gd name="T85" fmla="*/ 110636258 h 21600"/>
                <a:gd name="T86" fmla="*/ 68254207 w 21600"/>
                <a:gd name="T87" fmla="*/ 112464530 h 21600"/>
                <a:gd name="T88" fmla="*/ 77768110 w 21600"/>
                <a:gd name="T89" fmla="*/ 112511442 h 21600"/>
                <a:gd name="T90" fmla="*/ 86430832 w 21600"/>
                <a:gd name="T91" fmla="*/ 107000498 h 21600"/>
                <a:gd name="T92" fmla="*/ 86430832 w 21600"/>
                <a:gd name="T93" fmla="*/ 107000498 h 216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600" h="21600">
                  <a:moveTo>
                    <a:pt x="13200" y="20542"/>
                  </a:moveTo>
                  <a:lnTo>
                    <a:pt x="13311" y="15585"/>
                  </a:lnTo>
                  <a:lnTo>
                    <a:pt x="13158" y="12544"/>
                  </a:lnTo>
                  <a:lnTo>
                    <a:pt x="13292" y="9292"/>
                  </a:lnTo>
                  <a:lnTo>
                    <a:pt x="14650" y="9055"/>
                  </a:lnTo>
                  <a:lnTo>
                    <a:pt x="14636" y="7398"/>
                  </a:lnTo>
                  <a:lnTo>
                    <a:pt x="14729" y="5745"/>
                  </a:lnTo>
                  <a:lnTo>
                    <a:pt x="14672" y="2543"/>
                  </a:lnTo>
                  <a:lnTo>
                    <a:pt x="16043" y="2376"/>
                  </a:lnTo>
                  <a:lnTo>
                    <a:pt x="17440" y="2235"/>
                  </a:lnTo>
                  <a:lnTo>
                    <a:pt x="18472" y="1926"/>
                  </a:lnTo>
                  <a:lnTo>
                    <a:pt x="19144" y="2833"/>
                  </a:lnTo>
                  <a:lnTo>
                    <a:pt x="19859" y="2094"/>
                  </a:lnTo>
                  <a:lnTo>
                    <a:pt x="21600" y="1848"/>
                  </a:lnTo>
                  <a:lnTo>
                    <a:pt x="21043" y="1038"/>
                  </a:lnTo>
                  <a:lnTo>
                    <a:pt x="19786" y="1012"/>
                  </a:lnTo>
                  <a:lnTo>
                    <a:pt x="18279" y="1091"/>
                  </a:lnTo>
                  <a:lnTo>
                    <a:pt x="16434" y="1381"/>
                  </a:lnTo>
                  <a:lnTo>
                    <a:pt x="14422" y="1461"/>
                  </a:lnTo>
                  <a:lnTo>
                    <a:pt x="11944" y="1428"/>
                  </a:lnTo>
                  <a:lnTo>
                    <a:pt x="10475" y="680"/>
                  </a:lnTo>
                  <a:lnTo>
                    <a:pt x="7336" y="680"/>
                  </a:lnTo>
                  <a:lnTo>
                    <a:pt x="3611" y="764"/>
                  </a:lnTo>
                  <a:lnTo>
                    <a:pt x="2505" y="0"/>
                  </a:lnTo>
                  <a:lnTo>
                    <a:pt x="0" y="721"/>
                  </a:lnTo>
                  <a:lnTo>
                    <a:pt x="0" y="2103"/>
                  </a:lnTo>
                  <a:lnTo>
                    <a:pt x="714" y="3370"/>
                  </a:lnTo>
                  <a:lnTo>
                    <a:pt x="1507" y="4822"/>
                  </a:lnTo>
                  <a:lnTo>
                    <a:pt x="2426" y="6323"/>
                  </a:lnTo>
                  <a:lnTo>
                    <a:pt x="2960" y="7634"/>
                  </a:lnTo>
                  <a:lnTo>
                    <a:pt x="3572" y="8874"/>
                  </a:lnTo>
                  <a:lnTo>
                    <a:pt x="4342" y="9842"/>
                  </a:lnTo>
                  <a:lnTo>
                    <a:pt x="4562" y="11153"/>
                  </a:lnTo>
                  <a:lnTo>
                    <a:pt x="4632" y="12795"/>
                  </a:lnTo>
                  <a:lnTo>
                    <a:pt x="5150" y="14238"/>
                  </a:lnTo>
                  <a:lnTo>
                    <a:pt x="5441" y="16341"/>
                  </a:lnTo>
                  <a:lnTo>
                    <a:pt x="5708" y="18301"/>
                  </a:lnTo>
                  <a:lnTo>
                    <a:pt x="6226" y="19313"/>
                  </a:lnTo>
                  <a:lnTo>
                    <a:pt x="6948" y="20410"/>
                  </a:lnTo>
                  <a:lnTo>
                    <a:pt x="7839" y="21205"/>
                  </a:lnTo>
                  <a:lnTo>
                    <a:pt x="8336" y="20293"/>
                  </a:lnTo>
                  <a:lnTo>
                    <a:pt x="9173" y="20240"/>
                  </a:lnTo>
                  <a:lnTo>
                    <a:pt x="9268" y="21240"/>
                  </a:lnTo>
                  <a:lnTo>
                    <a:pt x="10424" y="21591"/>
                  </a:lnTo>
                  <a:lnTo>
                    <a:pt x="11877" y="21600"/>
                  </a:lnTo>
                  <a:lnTo>
                    <a:pt x="13200" y="20542"/>
                  </a:lnTo>
                  <a:close/>
                  <a:moveTo>
                    <a:pt x="13200" y="20542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Freeform 12">
              <a:extLst>
                <a:ext uri="{FF2B5EF4-FFF2-40B4-BE49-F238E27FC236}">
                  <a16:creationId xmlns:a16="http://schemas.microsoft.com/office/drawing/2014/main" id="{C353F940-C80F-6042-AA30-D18E99AF3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164" y="1670050"/>
              <a:ext cx="2146300" cy="1997075"/>
            </a:xfrm>
            <a:custGeom>
              <a:avLst/>
              <a:gdLst>
                <a:gd name="T0" fmla="*/ 20329634 w 21600"/>
                <a:gd name="T1" fmla="*/ 118095181 h 21600"/>
                <a:gd name="T2" fmla="*/ 32108747 w 21600"/>
                <a:gd name="T3" fmla="*/ 116641939 h 21600"/>
                <a:gd name="T4" fmla="*/ 87390778 w 21600"/>
                <a:gd name="T5" fmla="*/ 117103578 h 21600"/>
                <a:gd name="T6" fmla="*/ 90629306 w 21600"/>
                <a:gd name="T7" fmla="*/ 110205071 h 21600"/>
                <a:gd name="T8" fmla="*/ 86442928 w 21600"/>
                <a:gd name="T9" fmla="*/ 101879024 h 21600"/>
                <a:gd name="T10" fmla="*/ 86808296 w 21600"/>
                <a:gd name="T11" fmla="*/ 76738347 h 21600"/>
                <a:gd name="T12" fmla="*/ 86067723 w 21600"/>
                <a:gd name="T13" fmla="*/ 52409812 h 21600"/>
                <a:gd name="T14" fmla="*/ 88210346 w 21600"/>
                <a:gd name="T15" fmla="*/ 25097870 h 21600"/>
                <a:gd name="T16" fmla="*/ 88713833 w 21600"/>
                <a:gd name="T17" fmla="*/ 0 h 21600"/>
                <a:gd name="T18" fmla="*/ 109902484 w 21600"/>
                <a:gd name="T19" fmla="*/ 111134 h 21600"/>
                <a:gd name="T20" fmla="*/ 162163200 w 21600"/>
                <a:gd name="T21" fmla="*/ 40254098 h 21600"/>
                <a:gd name="T22" fmla="*/ 177536272 w 21600"/>
                <a:gd name="T23" fmla="*/ 50717199 h 21600"/>
                <a:gd name="T24" fmla="*/ 182996420 w 21600"/>
                <a:gd name="T25" fmla="*/ 60710248 h 21600"/>
                <a:gd name="T26" fmla="*/ 191003808 w 21600"/>
                <a:gd name="T27" fmla="*/ 62539606 h 21600"/>
                <a:gd name="T28" fmla="*/ 196977378 w 21600"/>
                <a:gd name="T29" fmla="*/ 64907434 h 21600"/>
                <a:gd name="T30" fmla="*/ 202921238 w 21600"/>
                <a:gd name="T31" fmla="*/ 67848127 h 21600"/>
                <a:gd name="T32" fmla="*/ 201519187 w 21600"/>
                <a:gd name="T33" fmla="*/ 76259603 h 21600"/>
                <a:gd name="T34" fmla="*/ 213081087 w 21600"/>
                <a:gd name="T35" fmla="*/ 76516079 h 21600"/>
                <a:gd name="T36" fmla="*/ 212992254 w 21600"/>
                <a:gd name="T37" fmla="*/ 85714089 h 21600"/>
                <a:gd name="T38" fmla="*/ 213268689 w 21600"/>
                <a:gd name="T39" fmla="*/ 103939155 h 21600"/>
                <a:gd name="T40" fmla="*/ 209348910 w 21600"/>
                <a:gd name="T41" fmla="*/ 113744054 h 21600"/>
                <a:gd name="T42" fmla="*/ 202259661 w 21600"/>
                <a:gd name="T43" fmla="*/ 121899147 h 21600"/>
                <a:gd name="T44" fmla="*/ 174189137 w 21600"/>
                <a:gd name="T45" fmla="*/ 123113017 h 21600"/>
                <a:gd name="T46" fmla="*/ 169252448 w 21600"/>
                <a:gd name="T47" fmla="*/ 127190563 h 21600"/>
                <a:gd name="T48" fmla="*/ 159734304 w 21600"/>
                <a:gd name="T49" fmla="*/ 126318692 h 21600"/>
                <a:gd name="T50" fmla="*/ 148873429 w 21600"/>
                <a:gd name="T51" fmla="*/ 124797032 h 21600"/>
                <a:gd name="T52" fmla="*/ 141270758 w 21600"/>
                <a:gd name="T53" fmla="*/ 128173660 h 21600"/>
                <a:gd name="T54" fmla="*/ 132325357 w 21600"/>
                <a:gd name="T55" fmla="*/ 130396238 h 21600"/>
                <a:gd name="T56" fmla="*/ 128257423 w 21600"/>
                <a:gd name="T57" fmla="*/ 135414074 h 21600"/>
                <a:gd name="T58" fmla="*/ 121977806 w 21600"/>
                <a:gd name="T59" fmla="*/ 134431070 h 21600"/>
                <a:gd name="T60" fmla="*/ 118699830 w 21600"/>
                <a:gd name="T61" fmla="*/ 140440509 h 21600"/>
                <a:gd name="T62" fmla="*/ 113565602 w 21600"/>
                <a:gd name="T63" fmla="*/ 145210467 h 21600"/>
                <a:gd name="T64" fmla="*/ 105607499 w 21600"/>
                <a:gd name="T65" fmla="*/ 143979492 h 21600"/>
                <a:gd name="T66" fmla="*/ 99584643 w 21600"/>
                <a:gd name="T67" fmla="*/ 147270598 h 21600"/>
                <a:gd name="T68" fmla="*/ 98083823 w 21600"/>
                <a:gd name="T69" fmla="*/ 157066990 h 21600"/>
                <a:gd name="T70" fmla="*/ 93216194 w 21600"/>
                <a:gd name="T71" fmla="*/ 162084918 h 21600"/>
                <a:gd name="T72" fmla="*/ 87647539 w 21600"/>
                <a:gd name="T73" fmla="*/ 163794544 h 21600"/>
                <a:gd name="T74" fmla="*/ 86581146 w 21600"/>
                <a:gd name="T75" fmla="*/ 170564813 h 21600"/>
                <a:gd name="T76" fmla="*/ 85011266 w 21600"/>
                <a:gd name="T77" fmla="*/ 182532470 h 21600"/>
                <a:gd name="T78" fmla="*/ 75167301 w 21600"/>
                <a:gd name="T79" fmla="*/ 184643915 h 21600"/>
                <a:gd name="T80" fmla="*/ 73834409 w 21600"/>
                <a:gd name="T81" fmla="*/ 177480425 h 21600"/>
                <a:gd name="T82" fmla="*/ 66133067 w 21600"/>
                <a:gd name="T83" fmla="*/ 182421337 h 21600"/>
                <a:gd name="T84" fmla="*/ 56842073 w 21600"/>
                <a:gd name="T85" fmla="*/ 181395524 h 21600"/>
                <a:gd name="T86" fmla="*/ 47718907 w 21600"/>
                <a:gd name="T87" fmla="*/ 181805849 h 21600"/>
                <a:gd name="T88" fmla="*/ 44806199 w 21600"/>
                <a:gd name="T89" fmla="*/ 173736279 h 21600"/>
                <a:gd name="T90" fmla="*/ 43384374 w 21600"/>
                <a:gd name="T91" fmla="*/ 166906098 h 21600"/>
                <a:gd name="T92" fmla="*/ 42239085 w 21600"/>
                <a:gd name="T93" fmla="*/ 155135097 h 21600"/>
                <a:gd name="T94" fmla="*/ 34626576 w 21600"/>
                <a:gd name="T95" fmla="*/ 154057971 h 21600"/>
                <a:gd name="T96" fmla="*/ 31437432 w 21600"/>
                <a:gd name="T97" fmla="*/ 159580254 h 21600"/>
                <a:gd name="T98" fmla="*/ 24012427 w 21600"/>
                <a:gd name="T99" fmla="*/ 157930355 h 21600"/>
                <a:gd name="T100" fmla="*/ 17723072 w 21600"/>
                <a:gd name="T101" fmla="*/ 161965186 h 21600"/>
                <a:gd name="T102" fmla="*/ 15057189 w 21600"/>
                <a:gd name="T103" fmla="*/ 156819112 h 21600"/>
                <a:gd name="T104" fmla="*/ 9587204 w 21600"/>
                <a:gd name="T105" fmla="*/ 160648781 h 21600"/>
                <a:gd name="T106" fmla="*/ 9932798 w 21600"/>
                <a:gd name="T107" fmla="*/ 153810094 h 21600"/>
                <a:gd name="T108" fmla="*/ 9676037 w 21600"/>
                <a:gd name="T109" fmla="*/ 144184654 h 21600"/>
                <a:gd name="T110" fmla="*/ 2685558 w 21600"/>
                <a:gd name="T111" fmla="*/ 140312271 h 21600"/>
                <a:gd name="T112" fmla="*/ 3100310 w 21600"/>
                <a:gd name="T113" fmla="*/ 132900903 h 21600"/>
                <a:gd name="T114" fmla="*/ 0 w 21600"/>
                <a:gd name="T115" fmla="*/ 125053508 h 21600"/>
                <a:gd name="T116" fmla="*/ 8343145 w 21600"/>
                <a:gd name="T117" fmla="*/ 122865139 h 21600"/>
                <a:gd name="T118" fmla="*/ 9004722 w 21600"/>
                <a:gd name="T119" fmla="*/ 112196783 h 21600"/>
                <a:gd name="T120" fmla="*/ 20329634 w 21600"/>
                <a:gd name="T121" fmla="*/ 118095181 h 21600"/>
                <a:gd name="T122" fmla="*/ 20329634 w 21600"/>
                <a:gd name="T123" fmla="*/ 118095181 h 2160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600" h="21600">
                  <a:moveTo>
                    <a:pt x="2059" y="13815"/>
                  </a:moveTo>
                  <a:lnTo>
                    <a:pt x="3252" y="13645"/>
                  </a:lnTo>
                  <a:lnTo>
                    <a:pt x="8851" y="13699"/>
                  </a:lnTo>
                  <a:lnTo>
                    <a:pt x="9179" y="12892"/>
                  </a:lnTo>
                  <a:lnTo>
                    <a:pt x="8755" y="11918"/>
                  </a:lnTo>
                  <a:lnTo>
                    <a:pt x="8792" y="8977"/>
                  </a:lnTo>
                  <a:lnTo>
                    <a:pt x="8717" y="6131"/>
                  </a:lnTo>
                  <a:lnTo>
                    <a:pt x="8934" y="2936"/>
                  </a:lnTo>
                  <a:lnTo>
                    <a:pt x="8985" y="0"/>
                  </a:lnTo>
                  <a:lnTo>
                    <a:pt x="11131" y="13"/>
                  </a:lnTo>
                  <a:lnTo>
                    <a:pt x="16424" y="4709"/>
                  </a:lnTo>
                  <a:lnTo>
                    <a:pt x="17981" y="5933"/>
                  </a:lnTo>
                  <a:lnTo>
                    <a:pt x="18534" y="7102"/>
                  </a:lnTo>
                  <a:lnTo>
                    <a:pt x="19345" y="7316"/>
                  </a:lnTo>
                  <a:lnTo>
                    <a:pt x="19950" y="7593"/>
                  </a:lnTo>
                  <a:lnTo>
                    <a:pt x="20552" y="7937"/>
                  </a:lnTo>
                  <a:lnTo>
                    <a:pt x="20410" y="8921"/>
                  </a:lnTo>
                  <a:lnTo>
                    <a:pt x="21581" y="8951"/>
                  </a:lnTo>
                  <a:lnTo>
                    <a:pt x="21572" y="10027"/>
                  </a:lnTo>
                  <a:lnTo>
                    <a:pt x="21600" y="12159"/>
                  </a:lnTo>
                  <a:lnTo>
                    <a:pt x="21203" y="13306"/>
                  </a:lnTo>
                  <a:lnTo>
                    <a:pt x="20485" y="14260"/>
                  </a:lnTo>
                  <a:lnTo>
                    <a:pt x="17642" y="14402"/>
                  </a:lnTo>
                  <a:lnTo>
                    <a:pt x="17142" y="14879"/>
                  </a:lnTo>
                  <a:lnTo>
                    <a:pt x="16178" y="14777"/>
                  </a:lnTo>
                  <a:lnTo>
                    <a:pt x="15078" y="14599"/>
                  </a:lnTo>
                  <a:lnTo>
                    <a:pt x="14308" y="14994"/>
                  </a:lnTo>
                  <a:lnTo>
                    <a:pt x="13402" y="15254"/>
                  </a:lnTo>
                  <a:lnTo>
                    <a:pt x="12990" y="15841"/>
                  </a:lnTo>
                  <a:lnTo>
                    <a:pt x="12354" y="15726"/>
                  </a:lnTo>
                  <a:lnTo>
                    <a:pt x="12022" y="16429"/>
                  </a:lnTo>
                  <a:lnTo>
                    <a:pt x="11502" y="16987"/>
                  </a:lnTo>
                  <a:lnTo>
                    <a:pt x="10696" y="16843"/>
                  </a:lnTo>
                  <a:lnTo>
                    <a:pt x="10086" y="17228"/>
                  </a:lnTo>
                  <a:lnTo>
                    <a:pt x="9934" y="18374"/>
                  </a:lnTo>
                  <a:lnTo>
                    <a:pt x="9441" y="18961"/>
                  </a:lnTo>
                  <a:lnTo>
                    <a:pt x="8877" y="19161"/>
                  </a:lnTo>
                  <a:lnTo>
                    <a:pt x="8769" y="19953"/>
                  </a:lnTo>
                  <a:lnTo>
                    <a:pt x="8610" y="21353"/>
                  </a:lnTo>
                  <a:lnTo>
                    <a:pt x="7613" y="21600"/>
                  </a:lnTo>
                  <a:lnTo>
                    <a:pt x="7478" y="20762"/>
                  </a:lnTo>
                  <a:lnTo>
                    <a:pt x="6698" y="21340"/>
                  </a:lnTo>
                  <a:lnTo>
                    <a:pt x="5757" y="21220"/>
                  </a:lnTo>
                  <a:lnTo>
                    <a:pt x="4833" y="21268"/>
                  </a:lnTo>
                  <a:lnTo>
                    <a:pt x="4538" y="20324"/>
                  </a:lnTo>
                  <a:lnTo>
                    <a:pt x="4394" y="19525"/>
                  </a:lnTo>
                  <a:lnTo>
                    <a:pt x="4278" y="18148"/>
                  </a:lnTo>
                  <a:lnTo>
                    <a:pt x="3507" y="18022"/>
                  </a:lnTo>
                  <a:lnTo>
                    <a:pt x="3184" y="18668"/>
                  </a:lnTo>
                  <a:lnTo>
                    <a:pt x="2432" y="18475"/>
                  </a:lnTo>
                  <a:lnTo>
                    <a:pt x="1795" y="18947"/>
                  </a:lnTo>
                  <a:lnTo>
                    <a:pt x="1525" y="18345"/>
                  </a:lnTo>
                  <a:lnTo>
                    <a:pt x="971" y="18793"/>
                  </a:lnTo>
                  <a:lnTo>
                    <a:pt x="1006" y="17993"/>
                  </a:lnTo>
                  <a:lnTo>
                    <a:pt x="980" y="16867"/>
                  </a:lnTo>
                  <a:lnTo>
                    <a:pt x="272" y="16414"/>
                  </a:lnTo>
                  <a:lnTo>
                    <a:pt x="314" y="15547"/>
                  </a:lnTo>
                  <a:lnTo>
                    <a:pt x="0" y="14629"/>
                  </a:lnTo>
                  <a:lnTo>
                    <a:pt x="845" y="14373"/>
                  </a:lnTo>
                  <a:lnTo>
                    <a:pt x="912" y="13125"/>
                  </a:lnTo>
                  <a:lnTo>
                    <a:pt x="2059" y="13815"/>
                  </a:lnTo>
                  <a:close/>
                  <a:moveTo>
                    <a:pt x="2059" y="1381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Freeform 13">
              <a:extLst>
                <a:ext uri="{FF2B5EF4-FFF2-40B4-BE49-F238E27FC236}">
                  <a16:creationId xmlns:a16="http://schemas.microsoft.com/office/drawing/2014/main" id="{8A0FEC7D-5163-5843-A236-5CA1BD607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9200" y="6489700"/>
              <a:ext cx="1377950" cy="2160588"/>
            </a:xfrm>
            <a:custGeom>
              <a:avLst/>
              <a:gdLst>
                <a:gd name="T0" fmla="*/ 11509008 w 21600"/>
                <a:gd name="T1" fmla="*/ 214576797 h 21600"/>
                <a:gd name="T2" fmla="*/ 10849761 w 21600"/>
                <a:gd name="T3" fmla="*/ 192074573 h 21600"/>
                <a:gd name="T4" fmla="*/ 8082378 w 21600"/>
                <a:gd name="T5" fmla="*/ 172193662 h 21600"/>
                <a:gd name="T6" fmla="*/ 15293842 w 21600"/>
                <a:gd name="T7" fmla="*/ 142877784 h 21600"/>
                <a:gd name="T8" fmla="*/ 21992529 w 21600"/>
                <a:gd name="T9" fmla="*/ 122656781 h 21600"/>
                <a:gd name="T10" fmla="*/ 21194849 w 21600"/>
                <a:gd name="T11" fmla="*/ 107118252 h 21600"/>
                <a:gd name="T12" fmla="*/ 21850077 w 21600"/>
                <a:gd name="T13" fmla="*/ 80013576 h 21600"/>
                <a:gd name="T14" fmla="*/ 8888160 w 21600"/>
                <a:gd name="T15" fmla="*/ 72819618 h 21600"/>
                <a:gd name="T16" fmla="*/ 948234 w 21600"/>
                <a:gd name="T17" fmla="*/ 63514585 h 21600"/>
                <a:gd name="T18" fmla="*/ 5461530 w 21600"/>
                <a:gd name="T19" fmla="*/ 54949955 h 21600"/>
                <a:gd name="T20" fmla="*/ 25126153 w 21600"/>
                <a:gd name="T21" fmla="*/ 45584806 h 21600"/>
                <a:gd name="T22" fmla="*/ 35833462 w 21600"/>
                <a:gd name="T23" fmla="*/ 50377410 h 21600"/>
                <a:gd name="T24" fmla="*/ 33863759 w 21600"/>
                <a:gd name="T25" fmla="*/ 68427222 h 21600"/>
                <a:gd name="T26" fmla="*/ 38381075 w 21600"/>
                <a:gd name="T27" fmla="*/ 79743402 h 21600"/>
                <a:gd name="T28" fmla="*/ 42751919 w 21600"/>
                <a:gd name="T29" fmla="*/ 83395396 h 21600"/>
                <a:gd name="T30" fmla="*/ 46756459 w 21600"/>
                <a:gd name="T31" fmla="*/ 72089219 h 21600"/>
                <a:gd name="T32" fmla="*/ 47411687 w 21600"/>
                <a:gd name="T33" fmla="*/ 54719792 h 21600"/>
                <a:gd name="T34" fmla="*/ 41510680 w 21600"/>
                <a:gd name="T35" fmla="*/ 41352554 h 21600"/>
                <a:gd name="T36" fmla="*/ 36631142 w 21600"/>
                <a:gd name="T37" fmla="*/ 24793447 h 21600"/>
                <a:gd name="T38" fmla="*/ 42605385 w 21600"/>
                <a:gd name="T39" fmla="*/ 13477368 h 21600"/>
                <a:gd name="T40" fmla="*/ 54330144 w 21600"/>
                <a:gd name="T41" fmla="*/ 13477368 h 21600"/>
                <a:gd name="T42" fmla="*/ 65183925 w 21600"/>
                <a:gd name="T43" fmla="*/ 9024956 h 21600"/>
                <a:gd name="T44" fmla="*/ 79094075 w 21600"/>
                <a:gd name="T45" fmla="*/ 6513573 h 21600"/>
                <a:gd name="T46" fmla="*/ 87176453 w 21600"/>
                <a:gd name="T47" fmla="*/ 0 h 21600"/>
                <a:gd name="T48" fmla="*/ 87904917 w 21600"/>
                <a:gd name="T49" fmla="*/ 22502224 h 21600"/>
                <a:gd name="T50" fmla="*/ 87542695 w 21600"/>
                <a:gd name="T51" fmla="*/ 49697025 h 21600"/>
                <a:gd name="T52" fmla="*/ 84116065 w 21600"/>
                <a:gd name="T53" fmla="*/ 70718446 h 21600"/>
                <a:gd name="T54" fmla="*/ 72900062 w 21600"/>
                <a:gd name="T55" fmla="*/ 85796649 h 21600"/>
                <a:gd name="T56" fmla="*/ 61032850 w 21600"/>
                <a:gd name="T57" fmla="*/ 91619834 h 21600"/>
                <a:gd name="T58" fmla="*/ 50032535 w 21600"/>
                <a:gd name="T59" fmla="*/ 106838176 h 21600"/>
                <a:gd name="T60" fmla="*/ 39764766 w 21600"/>
                <a:gd name="T61" fmla="*/ 119525029 h 21600"/>
                <a:gd name="T62" fmla="*/ 37799146 w 21600"/>
                <a:gd name="T63" fmla="*/ 132742226 h 21600"/>
                <a:gd name="T64" fmla="*/ 39838002 w 21600"/>
                <a:gd name="T65" fmla="*/ 162678573 h 21600"/>
                <a:gd name="T66" fmla="*/ 35178234 w 21600"/>
                <a:gd name="T67" fmla="*/ 186281396 h 21600"/>
                <a:gd name="T68" fmla="*/ 22505305 w 21600"/>
                <a:gd name="T69" fmla="*/ 191874418 h 21600"/>
                <a:gd name="T70" fmla="*/ 14638614 w 21600"/>
                <a:gd name="T71" fmla="*/ 207863170 h 21600"/>
                <a:gd name="T72" fmla="*/ 15578682 w 21600"/>
                <a:gd name="T73" fmla="*/ 216117616 h 216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600" h="21600">
                  <a:moveTo>
                    <a:pt x="3828" y="21600"/>
                  </a:moveTo>
                  <a:lnTo>
                    <a:pt x="2828" y="21446"/>
                  </a:lnTo>
                  <a:lnTo>
                    <a:pt x="2613" y="20293"/>
                  </a:lnTo>
                  <a:lnTo>
                    <a:pt x="2666" y="19197"/>
                  </a:lnTo>
                  <a:lnTo>
                    <a:pt x="2720" y="18021"/>
                  </a:lnTo>
                  <a:lnTo>
                    <a:pt x="1986" y="17210"/>
                  </a:lnTo>
                  <a:lnTo>
                    <a:pt x="1682" y="15502"/>
                  </a:lnTo>
                  <a:lnTo>
                    <a:pt x="3758" y="14280"/>
                  </a:lnTo>
                  <a:lnTo>
                    <a:pt x="4205" y="13184"/>
                  </a:lnTo>
                  <a:lnTo>
                    <a:pt x="5404" y="12259"/>
                  </a:lnTo>
                  <a:lnTo>
                    <a:pt x="4939" y="11483"/>
                  </a:lnTo>
                  <a:lnTo>
                    <a:pt x="5208" y="10706"/>
                  </a:lnTo>
                  <a:lnTo>
                    <a:pt x="5440" y="9790"/>
                  </a:lnTo>
                  <a:lnTo>
                    <a:pt x="5369" y="7997"/>
                  </a:lnTo>
                  <a:lnTo>
                    <a:pt x="3472" y="7581"/>
                  </a:lnTo>
                  <a:lnTo>
                    <a:pt x="2184" y="7278"/>
                  </a:lnTo>
                  <a:lnTo>
                    <a:pt x="251" y="6988"/>
                  </a:lnTo>
                  <a:lnTo>
                    <a:pt x="233" y="6348"/>
                  </a:lnTo>
                  <a:lnTo>
                    <a:pt x="0" y="5686"/>
                  </a:lnTo>
                  <a:lnTo>
                    <a:pt x="1342" y="5492"/>
                  </a:lnTo>
                  <a:lnTo>
                    <a:pt x="3579" y="5024"/>
                  </a:lnTo>
                  <a:lnTo>
                    <a:pt x="6174" y="4556"/>
                  </a:lnTo>
                  <a:lnTo>
                    <a:pt x="7087" y="5035"/>
                  </a:lnTo>
                  <a:lnTo>
                    <a:pt x="8805" y="5035"/>
                  </a:lnTo>
                  <a:lnTo>
                    <a:pt x="9001" y="5983"/>
                  </a:lnTo>
                  <a:lnTo>
                    <a:pt x="8321" y="6839"/>
                  </a:lnTo>
                  <a:lnTo>
                    <a:pt x="8733" y="7479"/>
                  </a:lnTo>
                  <a:lnTo>
                    <a:pt x="9431" y="7970"/>
                  </a:lnTo>
                  <a:lnTo>
                    <a:pt x="9592" y="8735"/>
                  </a:lnTo>
                  <a:lnTo>
                    <a:pt x="10505" y="8335"/>
                  </a:lnTo>
                  <a:lnTo>
                    <a:pt x="10469" y="7444"/>
                  </a:lnTo>
                  <a:lnTo>
                    <a:pt x="11489" y="7205"/>
                  </a:lnTo>
                  <a:lnTo>
                    <a:pt x="11489" y="6154"/>
                  </a:lnTo>
                  <a:lnTo>
                    <a:pt x="11650" y="5469"/>
                  </a:lnTo>
                  <a:lnTo>
                    <a:pt x="10887" y="4838"/>
                  </a:lnTo>
                  <a:lnTo>
                    <a:pt x="10200" y="4133"/>
                  </a:lnTo>
                  <a:lnTo>
                    <a:pt x="9198" y="3494"/>
                  </a:lnTo>
                  <a:lnTo>
                    <a:pt x="9001" y="2478"/>
                  </a:lnTo>
                  <a:lnTo>
                    <a:pt x="9145" y="1644"/>
                  </a:lnTo>
                  <a:lnTo>
                    <a:pt x="10469" y="1347"/>
                  </a:lnTo>
                  <a:lnTo>
                    <a:pt x="12169" y="1096"/>
                  </a:lnTo>
                  <a:lnTo>
                    <a:pt x="13350" y="1347"/>
                  </a:lnTo>
                  <a:lnTo>
                    <a:pt x="15301" y="1370"/>
                  </a:lnTo>
                  <a:lnTo>
                    <a:pt x="16017" y="902"/>
                  </a:lnTo>
                  <a:lnTo>
                    <a:pt x="17305" y="856"/>
                  </a:lnTo>
                  <a:lnTo>
                    <a:pt x="19435" y="651"/>
                  </a:lnTo>
                  <a:lnTo>
                    <a:pt x="20473" y="263"/>
                  </a:lnTo>
                  <a:lnTo>
                    <a:pt x="21421" y="0"/>
                  </a:lnTo>
                  <a:lnTo>
                    <a:pt x="21475" y="913"/>
                  </a:lnTo>
                  <a:lnTo>
                    <a:pt x="21600" y="2249"/>
                  </a:lnTo>
                  <a:lnTo>
                    <a:pt x="21511" y="3608"/>
                  </a:lnTo>
                  <a:lnTo>
                    <a:pt x="21511" y="4967"/>
                  </a:lnTo>
                  <a:lnTo>
                    <a:pt x="21511" y="6200"/>
                  </a:lnTo>
                  <a:lnTo>
                    <a:pt x="20669" y="7068"/>
                  </a:lnTo>
                  <a:lnTo>
                    <a:pt x="19524" y="7821"/>
                  </a:lnTo>
                  <a:lnTo>
                    <a:pt x="17913" y="8575"/>
                  </a:lnTo>
                  <a:lnTo>
                    <a:pt x="16428" y="8815"/>
                  </a:lnTo>
                  <a:lnTo>
                    <a:pt x="14997" y="9157"/>
                  </a:lnTo>
                  <a:lnTo>
                    <a:pt x="13493" y="9708"/>
                  </a:lnTo>
                  <a:lnTo>
                    <a:pt x="12294" y="10678"/>
                  </a:lnTo>
                  <a:lnTo>
                    <a:pt x="10719" y="11158"/>
                  </a:lnTo>
                  <a:lnTo>
                    <a:pt x="9771" y="11946"/>
                  </a:lnTo>
                  <a:lnTo>
                    <a:pt x="8661" y="12368"/>
                  </a:lnTo>
                  <a:lnTo>
                    <a:pt x="9288" y="13267"/>
                  </a:lnTo>
                  <a:lnTo>
                    <a:pt x="9574" y="14557"/>
                  </a:lnTo>
                  <a:lnTo>
                    <a:pt x="9789" y="16259"/>
                  </a:lnTo>
                  <a:lnTo>
                    <a:pt x="9664" y="17754"/>
                  </a:lnTo>
                  <a:lnTo>
                    <a:pt x="8644" y="18618"/>
                  </a:lnTo>
                  <a:lnTo>
                    <a:pt x="6872" y="18880"/>
                  </a:lnTo>
                  <a:lnTo>
                    <a:pt x="5530" y="19177"/>
                  </a:lnTo>
                  <a:lnTo>
                    <a:pt x="4170" y="19634"/>
                  </a:lnTo>
                  <a:lnTo>
                    <a:pt x="3597" y="20775"/>
                  </a:lnTo>
                  <a:lnTo>
                    <a:pt x="3828" y="21600"/>
                  </a:lnTo>
                  <a:close/>
                  <a:moveTo>
                    <a:pt x="3828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Freeform 14">
              <a:extLst>
                <a:ext uri="{FF2B5EF4-FFF2-40B4-BE49-F238E27FC236}">
                  <a16:creationId xmlns:a16="http://schemas.microsoft.com/office/drawing/2014/main" id="{3AF8134F-FE03-074F-8CC6-204269ECF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913" y="3587750"/>
              <a:ext cx="790575" cy="873125"/>
            </a:xfrm>
            <a:custGeom>
              <a:avLst/>
              <a:gdLst>
                <a:gd name="T0" fmla="*/ 4113955 w 21600"/>
                <a:gd name="T1" fmla="*/ 35293855 h 21600"/>
                <a:gd name="T2" fmla="*/ 4142064 w 21600"/>
                <a:gd name="T3" fmla="*/ 31530807 h 21600"/>
                <a:gd name="T4" fmla="*/ 4553346 w 21600"/>
                <a:gd name="T5" fmla="*/ 27440985 h 21600"/>
                <a:gd name="T6" fmla="*/ 3320891 w 21600"/>
                <a:gd name="T7" fmla="*/ 24865832 h 21600"/>
                <a:gd name="T8" fmla="*/ 0 w 21600"/>
                <a:gd name="T9" fmla="*/ 23607683 h 21600"/>
                <a:gd name="T10" fmla="*/ 723376 w 21600"/>
                <a:gd name="T11" fmla="*/ 21130555 h 21600"/>
                <a:gd name="T12" fmla="*/ 411245 w 21600"/>
                <a:gd name="T13" fmla="*/ 17135482 h 21600"/>
                <a:gd name="T14" fmla="*/ 1239153 w 21600"/>
                <a:gd name="T15" fmla="*/ 13761339 h 21600"/>
                <a:gd name="T16" fmla="*/ 4020184 w 21600"/>
                <a:gd name="T17" fmla="*/ 13037494 h 21600"/>
                <a:gd name="T18" fmla="*/ 3319573 w 21600"/>
                <a:gd name="T19" fmla="*/ 9107785 h 21600"/>
                <a:gd name="T20" fmla="*/ 2367077 w 21600"/>
                <a:gd name="T21" fmla="*/ 6336543 h 21600"/>
                <a:gd name="T22" fmla="*/ 2237144 w 21600"/>
                <a:gd name="T23" fmla="*/ 2089841 h 21600"/>
                <a:gd name="T24" fmla="*/ 5657186 w 21600"/>
                <a:gd name="T25" fmla="*/ 1661767 h 21600"/>
                <a:gd name="T26" fmla="*/ 8836066 w 21600"/>
                <a:gd name="T27" fmla="*/ 2151930 h 21600"/>
                <a:gd name="T28" fmla="*/ 12410161 w 21600"/>
                <a:gd name="T29" fmla="*/ 0 h 21600"/>
                <a:gd name="T30" fmla="*/ 12774521 w 21600"/>
                <a:gd name="T31" fmla="*/ 3382308 h 21600"/>
                <a:gd name="T32" fmla="*/ 15288988 w 21600"/>
                <a:gd name="T33" fmla="*/ 2230390 h 21600"/>
                <a:gd name="T34" fmla="*/ 17345289 w 21600"/>
                <a:gd name="T35" fmla="*/ 3962371 h 21600"/>
                <a:gd name="T36" fmla="*/ 20734513 w 21600"/>
                <a:gd name="T37" fmla="*/ 6236902 h 21600"/>
                <a:gd name="T38" fmla="*/ 23727205 w 21600"/>
                <a:gd name="T39" fmla="*/ 5254879 h 21600"/>
                <a:gd name="T40" fmla="*/ 26532319 w 21600"/>
                <a:gd name="T41" fmla="*/ 5668239 h 21600"/>
                <a:gd name="T42" fmla="*/ 28098353 w 21600"/>
                <a:gd name="T43" fmla="*/ 8073455 h 21600"/>
                <a:gd name="T44" fmla="*/ 28935594 w 21600"/>
                <a:gd name="T45" fmla="*/ 12295662 h 21600"/>
                <a:gd name="T46" fmla="*/ 28569880 w 21600"/>
                <a:gd name="T47" fmla="*/ 15677970 h 21600"/>
                <a:gd name="T48" fmla="*/ 26648892 w 21600"/>
                <a:gd name="T49" fmla="*/ 19370763 h 21600"/>
                <a:gd name="T50" fmla="*/ 25192734 w 21600"/>
                <a:gd name="T51" fmla="*/ 24261274 h 21600"/>
                <a:gd name="T52" fmla="*/ 26017933 w 21600"/>
                <a:gd name="T53" fmla="*/ 27130500 h 21600"/>
                <a:gd name="T54" fmla="*/ 27748707 w 21600"/>
                <a:gd name="T55" fmla="*/ 29378878 h 21600"/>
                <a:gd name="T56" fmla="*/ 27625472 w 21600"/>
                <a:gd name="T57" fmla="*/ 32705646 h 21600"/>
                <a:gd name="T58" fmla="*/ 22020515 w 21600"/>
                <a:gd name="T59" fmla="*/ 31499763 h 21600"/>
                <a:gd name="T60" fmla="*/ 17065293 w 21600"/>
                <a:gd name="T61" fmla="*/ 31292234 h 21600"/>
                <a:gd name="T62" fmla="*/ 13231334 w 21600"/>
                <a:gd name="T63" fmla="*/ 31576566 h 21600"/>
                <a:gd name="T64" fmla="*/ 9256718 w 21600"/>
                <a:gd name="T65" fmla="*/ 33024255 h 21600"/>
                <a:gd name="T66" fmla="*/ 4113955 w 21600"/>
                <a:gd name="T67" fmla="*/ 35293855 h 21600"/>
                <a:gd name="T68" fmla="*/ 4113955 w 21600"/>
                <a:gd name="T69" fmla="*/ 35293855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3071" y="21600"/>
                  </a:moveTo>
                  <a:lnTo>
                    <a:pt x="3092" y="19297"/>
                  </a:lnTo>
                  <a:lnTo>
                    <a:pt x="3399" y="16794"/>
                  </a:lnTo>
                  <a:lnTo>
                    <a:pt x="2479" y="15218"/>
                  </a:lnTo>
                  <a:lnTo>
                    <a:pt x="0" y="14448"/>
                  </a:lnTo>
                  <a:lnTo>
                    <a:pt x="540" y="12932"/>
                  </a:lnTo>
                  <a:lnTo>
                    <a:pt x="307" y="10487"/>
                  </a:lnTo>
                  <a:lnTo>
                    <a:pt x="925" y="8422"/>
                  </a:lnTo>
                  <a:lnTo>
                    <a:pt x="3001" y="7979"/>
                  </a:lnTo>
                  <a:lnTo>
                    <a:pt x="2478" y="5574"/>
                  </a:lnTo>
                  <a:lnTo>
                    <a:pt x="1767" y="3878"/>
                  </a:lnTo>
                  <a:lnTo>
                    <a:pt x="1670" y="1279"/>
                  </a:lnTo>
                  <a:lnTo>
                    <a:pt x="4223" y="1017"/>
                  </a:lnTo>
                  <a:lnTo>
                    <a:pt x="6596" y="1317"/>
                  </a:lnTo>
                  <a:lnTo>
                    <a:pt x="9264" y="0"/>
                  </a:lnTo>
                  <a:lnTo>
                    <a:pt x="9536" y="2070"/>
                  </a:lnTo>
                  <a:lnTo>
                    <a:pt x="11413" y="1365"/>
                  </a:lnTo>
                  <a:lnTo>
                    <a:pt x="12948" y="2425"/>
                  </a:lnTo>
                  <a:lnTo>
                    <a:pt x="15478" y="3817"/>
                  </a:lnTo>
                  <a:lnTo>
                    <a:pt x="17712" y="3216"/>
                  </a:lnTo>
                  <a:lnTo>
                    <a:pt x="19806" y="3469"/>
                  </a:lnTo>
                  <a:lnTo>
                    <a:pt x="20975" y="4941"/>
                  </a:lnTo>
                  <a:lnTo>
                    <a:pt x="21600" y="7525"/>
                  </a:lnTo>
                  <a:lnTo>
                    <a:pt x="21327" y="9595"/>
                  </a:lnTo>
                  <a:lnTo>
                    <a:pt x="19893" y="11855"/>
                  </a:lnTo>
                  <a:lnTo>
                    <a:pt x="18806" y="14848"/>
                  </a:lnTo>
                  <a:lnTo>
                    <a:pt x="19422" y="16604"/>
                  </a:lnTo>
                  <a:lnTo>
                    <a:pt x="20714" y="17980"/>
                  </a:lnTo>
                  <a:lnTo>
                    <a:pt x="20622" y="20016"/>
                  </a:lnTo>
                  <a:lnTo>
                    <a:pt x="16438" y="19278"/>
                  </a:lnTo>
                  <a:lnTo>
                    <a:pt x="12739" y="19151"/>
                  </a:lnTo>
                  <a:lnTo>
                    <a:pt x="9877" y="19325"/>
                  </a:lnTo>
                  <a:lnTo>
                    <a:pt x="6910" y="20211"/>
                  </a:lnTo>
                  <a:lnTo>
                    <a:pt x="3071" y="21600"/>
                  </a:lnTo>
                  <a:close/>
                  <a:moveTo>
                    <a:pt x="3071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Freeform 15">
              <a:extLst>
                <a:ext uri="{FF2B5EF4-FFF2-40B4-BE49-F238E27FC236}">
                  <a16:creationId xmlns:a16="http://schemas.microsoft.com/office/drawing/2014/main" id="{5135A6E8-5869-2140-AF66-93125DF62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8325" y="7151689"/>
              <a:ext cx="1004888" cy="887411"/>
            </a:xfrm>
            <a:custGeom>
              <a:avLst/>
              <a:gdLst>
                <a:gd name="T0" fmla="*/ 22227890 w 21600"/>
                <a:gd name="T1" fmla="*/ 35624538 h 21600"/>
                <a:gd name="T2" fmla="*/ 21901069 w 21600"/>
                <a:gd name="T3" fmla="*/ 32647107 h 21600"/>
                <a:gd name="T4" fmla="*/ 15265179 w 21600"/>
                <a:gd name="T5" fmla="*/ 31602303 h 21600"/>
                <a:gd name="T6" fmla="*/ 14375621 w 21600"/>
                <a:gd name="T7" fmla="*/ 28937108 h 21600"/>
                <a:gd name="T8" fmla="*/ 14494672 w 21600"/>
                <a:gd name="T9" fmla="*/ 25984985 h 21600"/>
                <a:gd name="T10" fmla="*/ 11828183 w 21600"/>
                <a:gd name="T11" fmla="*/ 23868384 h 21600"/>
                <a:gd name="T12" fmla="*/ 7057943 w 21600"/>
                <a:gd name="T13" fmla="*/ 21935756 h 21600"/>
                <a:gd name="T14" fmla="*/ 4415273 w 21600"/>
                <a:gd name="T15" fmla="*/ 18619054 h 21600"/>
                <a:gd name="T16" fmla="*/ 2311522 w 21600"/>
                <a:gd name="T17" fmla="*/ 15719271 h 21600"/>
                <a:gd name="T18" fmla="*/ 0 w 21600"/>
                <a:gd name="T19" fmla="*/ 12245628 h 21600"/>
                <a:gd name="T20" fmla="*/ 4326555 w 21600"/>
                <a:gd name="T21" fmla="*/ 12218595 h 21600"/>
                <a:gd name="T22" fmla="*/ 10369421 w 21600"/>
                <a:gd name="T23" fmla="*/ 11852332 h 21600"/>
                <a:gd name="T24" fmla="*/ 13628933 w 21600"/>
                <a:gd name="T25" fmla="*/ 9300242 h 21600"/>
                <a:gd name="T26" fmla="*/ 15910168 w 21600"/>
                <a:gd name="T27" fmla="*/ 6609781 h 21600"/>
                <a:gd name="T28" fmla="*/ 18990011 w 21600"/>
                <a:gd name="T29" fmla="*/ 5146373 h 21600"/>
                <a:gd name="T30" fmla="*/ 22191091 w 21600"/>
                <a:gd name="T31" fmla="*/ 4859443 h 21600"/>
                <a:gd name="T32" fmla="*/ 22219237 w 21600"/>
                <a:gd name="T33" fmla="*/ 1672689 h 21600"/>
                <a:gd name="T34" fmla="*/ 25242833 w 21600"/>
                <a:gd name="T35" fmla="*/ 0 h 21600"/>
                <a:gd name="T36" fmla="*/ 31108215 w 21600"/>
                <a:gd name="T37" fmla="*/ 366263 h 21600"/>
                <a:gd name="T38" fmla="*/ 33863423 w 21600"/>
                <a:gd name="T39" fmla="*/ 1880286 h 21600"/>
                <a:gd name="T40" fmla="*/ 38129405 w 21600"/>
                <a:gd name="T41" fmla="*/ 2717494 h 21600"/>
                <a:gd name="T42" fmla="*/ 41417017 w 21600"/>
                <a:gd name="T43" fmla="*/ 3996928 h 21600"/>
                <a:gd name="T44" fmla="*/ 46749995 w 21600"/>
                <a:gd name="T45" fmla="*/ 5956548 h 21600"/>
                <a:gd name="T46" fmla="*/ 46453460 w 21600"/>
                <a:gd name="T47" fmla="*/ 11317256 h 21600"/>
                <a:gd name="T48" fmla="*/ 45890769 w 21600"/>
                <a:gd name="T49" fmla="*/ 15418825 h 21600"/>
                <a:gd name="T50" fmla="*/ 45358318 w 21600"/>
                <a:gd name="T51" fmla="*/ 19677375 h 21600"/>
                <a:gd name="T52" fmla="*/ 46395028 w 21600"/>
                <a:gd name="T53" fmla="*/ 22945105 h 21600"/>
                <a:gd name="T54" fmla="*/ 43193948 w 21600"/>
                <a:gd name="T55" fmla="*/ 26994375 h 21600"/>
                <a:gd name="T56" fmla="*/ 42486199 w 21600"/>
                <a:gd name="T57" fmla="*/ 31116157 h 21600"/>
                <a:gd name="T58" fmla="*/ 39137968 w 21600"/>
                <a:gd name="T59" fmla="*/ 34132413 h 21600"/>
                <a:gd name="T60" fmla="*/ 35144748 w 21600"/>
                <a:gd name="T61" fmla="*/ 36458336 h 21600"/>
                <a:gd name="T62" fmla="*/ 30227357 w 21600"/>
                <a:gd name="T63" fmla="*/ 35955346 h 21600"/>
                <a:gd name="T64" fmla="*/ 26069633 w 21600"/>
                <a:gd name="T65" fmla="*/ 35327461 h 21600"/>
                <a:gd name="T66" fmla="*/ 22227890 w 21600"/>
                <a:gd name="T67" fmla="*/ 35624538 h 21600"/>
                <a:gd name="T68" fmla="*/ 22227890 w 21600"/>
                <a:gd name="T69" fmla="*/ 35624538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10270" y="21106"/>
                  </a:moveTo>
                  <a:lnTo>
                    <a:pt x="10119" y="19342"/>
                  </a:lnTo>
                  <a:lnTo>
                    <a:pt x="7053" y="18723"/>
                  </a:lnTo>
                  <a:lnTo>
                    <a:pt x="6642" y="17144"/>
                  </a:lnTo>
                  <a:lnTo>
                    <a:pt x="6697" y="15395"/>
                  </a:lnTo>
                  <a:lnTo>
                    <a:pt x="5465" y="14141"/>
                  </a:lnTo>
                  <a:lnTo>
                    <a:pt x="3261" y="12996"/>
                  </a:lnTo>
                  <a:lnTo>
                    <a:pt x="2040" y="11031"/>
                  </a:lnTo>
                  <a:lnTo>
                    <a:pt x="1068" y="9313"/>
                  </a:lnTo>
                  <a:lnTo>
                    <a:pt x="0" y="7255"/>
                  </a:lnTo>
                  <a:lnTo>
                    <a:pt x="1999" y="7239"/>
                  </a:lnTo>
                  <a:lnTo>
                    <a:pt x="4791" y="7022"/>
                  </a:lnTo>
                  <a:lnTo>
                    <a:pt x="6297" y="5510"/>
                  </a:lnTo>
                  <a:lnTo>
                    <a:pt x="7351" y="3916"/>
                  </a:lnTo>
                  <a:lnTo>
                    <a:pt x="8774" y="3049"/>
                  </a:lnTo>
                  <a:lnTo>
                    <a:pt x="10253" y="2879"/>
                  </a:lnTo>
                  <a:lnTo>
                    <a:pt x="10266" y="991"/>
                  </a:lnTo>
                  <a:lnTo>
                    <a:pt x="11663" y="0"/>
                  </a:lnTo>
                  <a:lnTo>
                    <a:pt x="14373" y="217"/>
                  </a:lnTo>
                  <a:lnTo>
                    <a:pt x="15646" y="1114"/>
                  </a:lnTo>
                  <a:lnTo>
                    <a:pt x="17617" y="1610"/>
                  </a:lnTo>
                  <a:lnTo>
                    <a:pt x="19136" y="2368"/>
                  </a:lnTo>
                  <a:lnTo>
                    <a:pt x="21600" y="3529"/>
                  </a:lnTo>
                  <a:lnTo>
                    <a:pt x="21463" y="6705"/>
                  </a:lnTo>
                  <a:lnTo>
                    <a:pt x="21203" y="9135"/>
                  </a:lnTo>
                  <a:lnTo>
                    <a:pt x="20957" y="11658"/>
                  </a:lnTo>
                  <a:lnTo>
                    <a:pt x="21436" y="13594"/>
                  </a:lnTo>
                  <a:lnTo>
                    <a:pt x="19957" y="15993"/>
                  </a:lnTo>
                  <a:lnTo>
                    <a:pt x="19630" y="18435"/>
                  </a:lnTo>
                  <a:lnTo>
                    <a:pt x="18083" y="20222"/>
                  </a:lnTo>
                  <a:lnTo>
                    <a:pt x="16238" y="21600"/>
                  </a:lnTo>
                  <a:lnTo>
                    <a:pt x="13966" y="21302"/>
                  </a:lnTo>
                  <a:lnTo>
                    <a:pt x="12045" y="20930"/>
                  </a:lnTo>
                  <a:lnTo>
                    <a:pt x="10270" y="21106"/>
                  </a:lnTo>
                  <a:close/>
                  <a:moveTo>
                    <a:pt x="10270" y="2110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 16">
              <a:extLst>
                <a:ext uri="{FF2B5EF4-FFF2-40B4-BE49-F238E27FC236}">
                  <a16:creationId xmlns:a16="http://schemas.microsoft.com/office/drawing/2014/main" id="{F41041F6-9656-7E44-A32C-D1889325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788" y="150813"/>
              <a:ext cx="2482850" cy="2359025"/>
            </a:xfrm>
            <a:custGeom>
              <a:avLst/>
              <a:gdLst>
                <a:gd name="T0" fmla="*/ 49495040 w 21600"/>
                <a:gd name="T1" fmla="*/ 168693769 h 21600"/>
                <a:gd name="T2" fmla="*/ 3792094 w 21600"/>
                <a:gd name="T3" fmla="*/ 122986785 h 21600"/>
                <a:gd name="T4" fmla="*/ 14164085 w 21600"/>
                <a:gd name="T5" fmla="*/ 105727350 h 21600"/>
                <a:gd name="T6" fmla="*/ 38409460 w 21600"/>
                <a:gd name="T7" fmla="*/ 96483358 h 21600"/>
                <a:gd name="T8" fmla="*/ 60487973 w 21600"/>
                <a:gd name="T9" fmla="*/ 87120104 h 21600"/>
                <a:gd name="T10" fmla="*/ 79276596 w 21600"/>
                <a:gd name="T11" fmla="*/ 81466307 h 21600"/>
                <a:gd name="T12" fmla="*/ 92317536 w 21600"/>
                <a:gd name="T13" fmla="*/ 67820986 h 21600"/>
                <a:gd name="T14" fmla="*/ 117989975 w 21600"/>
                <a:gd name="T15" fmla="*/ 58899066 h 21600"/>
                <a:gd name="T16" fmla="*/ 114290298 w 21600"/>
                <a:gd name="T17" fmla="*/ 42999456 h 21600"/>
                <a:gd name="T18" fmla="*/ 108133175 w 21600"/>
                <a:gd name="T19" fmla="*/ 23533349 h 21600"/>
                <a:gd name="T20" fmla="*/ 125904404 w 21600"/>
                <a:gd name="T21" fmla="*/ 16424493 h 21600"/>
                <a:gd name="T22" fmla="*/ 145512137 w 21600"/>
                <a:gd name="T23" fmla="*/ 9494420 h 21600"/>
                <a:gd name="T24" fmla="*/ 170272818 w 21600"/>
                <a:gd name="T25" fmla="*/ 6918059 h 21600"/>
                <a:gd name="T26" fmla="*/ 193791500 w 21600"/>
                <a:gd name="T27" fmla="*/ 2635992 h 21600"/>
                <a:gd name="T28" fmla="*/ 220190633 w 21600"/>
                <a:gd name="T29" fmla="*/ 7216323 h 21600"/>
                <a:gd name="T30" fmla="*/ 238979140 w 21600"/>
                <a:gd name="T31" fmla="*/ 2635992 h 21600"/>
                <a:gd name="T32" fmla="*/ 255508254 w 21600"/>
                <a:gd name="T33" fmla="*/ 6631809 h 21600"/>
                <a:gd name="T34" fmla="*/ 247607044 w 21600"/>
                <a:gd name="T35" fmla="*/ 26908939 h 21600"/>
                <a:gd name="T36" fmla="*/ 235900521 w 21600"/>
                <a:gd name="T37" fmla="*/ 43583861 h 21600"/>
                <a:gd name="T38" fmla="*/ 244158526 w 21600"/>
                <a:gd name="T39" fmla="*/ 58589007 h 21600"/>
                <a:gd name="T40" fmla="*/ 256301042 w 21600"/>
                <a:gd name="T41" fmla="*/ 74440891 h 21600"/>
                <a:gd name="T42" fmla="*/ 256948537 w 21600"/>
                <a:gd name="T43" fmla="*/ 97521111 h 21600"/>
                <a:gd name="T44" fmla="*/ 261625836 w 21600"/>
                <a:gd name="T45" fmla="*/ 125920932 h 21600"/>
                <a:gd name="T46" fmla="*/ 257358093 w 21600"/>
                <a:gd name="T47" fmla="*/ 150682940 h 21600"/>
                <a:gd name="T48" fmla="*/ 257463844 w 21600"/>
                <a:gd name="T49" fmla="*/ 165795335 h 21600"/>
                <a:gd name="T50" fmla="*/ 269170251 w 21600"/>
                <a:gd name="T51" fmla="*/ 180227872 h 21600"/>
                <a:gd name="T52" fmla="*/ 285395561 w 21600"/>
                <a:gd name="T53" fmla="*/ 194457707 h 21600"/>
                <a:gd name="T54" fmla="*/ 245347651 w 21600"/>
                <a:gd name="T55" fmla="*/ 217657080 h 21600"/>
                <a:gd name="T56" fmla="*/ 219265656 w 21600"/>
                <a:gd name="T57" fmla="*/ 232972285 h 21600"/>
                <a:gd name="T58" fmla="*/ 195641338 w 21600"/>
                <a:gd name="T59" fmla="*/ 251007031 h 21600"/>
                <a:gd name="T60" fmla="*/ 168581607 w 21600"/>
                <a:gd name="T61" fmla="*/ 256386482 h 21600"/>
                <a:gd name="T62" fmla="*/ 154047509 w 21600"/>
                <a:gd name="T63" fmla="*/ 246033202 h 21600"/>
                <a:gd name="T64" fmla="*/ 133818833 w 21600"/>
                <a:gd name="T65" fmla="*/ 238232474 h 21600"/>
                <a:gd name="T66" fmla="*/ 126538565 w 21600"/>
                <a:gd name="T67" fmla="*/ 226197406 h 21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600" h="21600">
                  <a:moveTo>
                    <a:pt x="9577" y="18964"/>
                  </a:moveTo>
                  <a:lnTo>
                    <a:pt x="3746" y="14143"/>
                  </a:lnTo>
                  <a:lnTo>
                    <a:pt x="0" y="10934"/>
                  </a:lnTo>
                  <a:lnTo>
                    <a:pt x="287" y="10311"/>
                  </a:lnTo>
                  <a:lnTo>
                    <a:pt x="443" y="9338"/>
                  </a:lnTo>
                  <a:lnTo>
                    <a:pt x="1072" y="8864"/>
                  </a:lnTo>
                  <a:lnTo>
                    <a:pt x="1842" y="8341"/>
                  </a:lnTo>
                  <a:lnTo>
                    <a:pt x="2907" y="8089"/>
                  </a:lnTo>
                  <a:lnTo>
                    <a:pt x="3933" y="7934"/>
                  </a:lnTo>
                  <a:lnTo>
                    <a:pt x="4578" y="7304"/>
                  </a:lnTo>
                  <a:lnTo>
                    <a:pt x="5300" y="7059"/>
                  </a:lnTo>
                  <a:lnTo>
                    <a:pt x="6000" y="6830"/>
                  </a:lnTo>
                  <a:lnTo>
                    <a:pt x="6000" y="5980"/>
                  </a:lnTo>
                  <a:lnTo>
                    <a:pt x="6987" y="5686"/>
                  </a:lnTo>
                  <a:lnTo>
                    <a:pt x="8604" y="5583"/>
                  </a:lnTo>
                  <a:lnTo>
                    <a:pt x="8930" y="4938"/>
                  </a:lnTo>
                  <a:lnTo>
                    <a:pt x="8573" y="4455"/>
                  </a:lnTo>
                  <a:lnTo>
                    <a:pt x="8650" y="3605"/>
                  </a:lnTo>
                  <a:lnTo>
                    <a:pt x="8720" y="2701"/>
                  </a:lnTo>
                  <a:lnTo>
                    <a:pt x="8184" y="1973"/>
                  </a:lnTo>
                  <a:lnTo>
                    <a:pt x="8922" y="1704"/>
                  </a:lnTo>
                  <a:lnTo>
                    <a:pt x="9529" y="1377"/>
                  </a:lnTo>
                  <a:lnTo>
                    <a:pt x="10345" y="1148"/>
                  </a:lnTo>
                  <a:lnTo>
                    <a:pt x="11013" y="796"/>
                  </a:lnTo>
                  <a:lnTo>
                    <a:pt x="11720" y="559"/>
                  </a:lnTo>
                  <a:lnTo>
                    <a:pt x="12887" y="580"/>
                  </a:lnTo>
                  <a:lnTo>
                    <a:pt x="13859" y="409"/>
                  </a:lnTo>
                  <a:lnTo>
                    <a:pt x="14667" y="221"/>
                  </a:lnTo>
                  <a:lnTo>
                    <a:pt x="15615" y="368"/>
                  </a:lnTo>
                  <a:lnTo>
                    <a:pt x="16665" y="605"/>
                  </a:lnTo>
                  <a:lnTo>
                    <a:pt x="17255" y="0"/>
                  </a:lnTo>
                  <a:lnTo>
                    <a:pt x="18087" y="221"/>
                  </a:lnTo>
                  <a:lnTo>
                    <a:pt x="18678" y="466"/>
                  </a:lnTo>
                  <a:lnTo>
                    <a:pt x="19338" y="556"/>
                  </a:lnTo>
                  <a:lnTo>
                    <a:pt x="18856" y="1112"/>
                  </a:lnTo>
                  <a:lnTo>
                    <a:pt x="18740" y="2256"/>
                  </a:lnTo>
                  <a:lnTo>
                    <a:pt x="18569" y="3016"/>
                  </a:lnTo>
                  <a:lnTo>
                    <a:pt x="17854" y="3654"/>
                  </a:lnTo>
                  <a:lnTo>
                    <a:pt x="17877" y="4431"/>
                  </a:lnTo>
                  <a:lnTo>
                    <a:pt x="18479" y="4912"/>
                  </a:lnTo>
                  <a:lnTo>
                    <a:pt x="18792" y="5538"/>
                  </a:lnTo>
                  <a:lnTo>
                    <a:pt x="19398" y="6241"/>
                  </a:lnTo>
                  <a:lnTo>
                    <a:pt x="19447" y="6952"/>
                  </a:lnTo>
                  <a:lnTo>
                    <a:pt x="19447" y="8176"/>
                  </a:lnTo>
                  <a:lnTo>
                    <a:pt x="19564" y="9081"/>
                  </a:lnTo>
                  <a:lnTo>
                    <a:pt x="19801" y="10557"/>
                  </a:lnTo>
                  <a:lnTo>
                    <a:pt x="19540" y="11603"/>
                  </a:lnTo>
                  <a:lnTo>
                    <a:pt x="19478" y="12633"/>
                  </a:lnTo>
                  <a:lnTo>
                    <a:pt x="19020" y="13222"/>
                  </a:lnTo>
                  <a:lnTo>
                    <a:pt x="19486" y="13900"/>
                  </a:lnTo>
                  <a:lnTo>
                    <a:pt x="19626" y="14954"/>
                  </a:lnTo>
                  <a:lnTo>
                    <a:pt x="20372" y="15110"/>
                  </a:lnTo>
                  <a:lnTo>
                    <a:pt x="20978" y="15355"/>
                  </a:lnTo>
                  <a:lnTo>
                    <a:pt x="21600" y="16303"/>
                  </a:lnTo>
                  <a:lnTo>
                    <a:pt x="20450" y="17080"/>
                  </a:lnTo>
                  <a:lnTo>
                    <a:pt x="18569" y="18248"/>
                  </a:lnTo>
                  <a:lnTo>
                    <a:pt x="17504" y="18910"/>
                  </a:lnTo>
                  <a:lnTo>
                    <a:pt x="16595" y="19532"/>
                  </a:lnTo>
                  <a:lnTo>
                    <a:pt x="15615" y="20333"/>
                  </a:lnTo>
                  <a:lnTo>
                    <a:pt x="14807" y="21044"/>
                  </a:lnTo>
                  <a:lnTo>
                    <a:pt x="13750" y="21354"/>
                  </a:lnTo>
                  <a:lnTo>
                    <a:pt x="12759" y="21495"/>
                  </a:lnTo>
                  <a:lnTo>
                    <a:pt x="11659" y="21600"/>
                  </a:lnTo>
                  <a:lnTo>
                    <a:pt x="11659" y="20627"/>
                  </a:lnTo>
                  <a:lnTo>
                    <a:pt x="10851" y="20210"/>
                  </a:lnTo>
                  <a:lnTo>
                    <a:pt x="10128" y="19973"/>
                  </a:lnTo>
                  <a:lnTo>
                    <a:pt x="9577" y="18964"/>
                  </a:lnTo>
                  <a:close/>
                  <a:moveTo>
                    <a:pt x="9577" y="18964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17">
              <a:extLst>
                <a:ext uri="{FF2B5EF4-FFF2-40B4-BE49-F238E27FC236}">
                  <a16:creationId xmlns:a16="http://schemas.microsoft.com/office/drawing/2014/main" id="{A2129B3D-430C-E54B-9C05-2522FA693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1949" y="4424363"/>
              <a:ext cx="1165226" cy="1258887"/>
            </a:xfrm>
            <a:custGeom>
              <a:avLst/>
              <a:gdLst>
                <a:gd name="T0" fmla="*/ 33213282 w 21600"/>
                <a:gd name="T1" fmla="*/ 60982176 h 21600"/>
                <a:gd name="T2" fmla="*/ 20749205 w 21600"/>
                <a:gd name="T3" fmla="*/ 53091519 h 21600"/>
                <a:gd name="T4" fmla="*/ 10211633 w 21600"/>
                <a:gd name="T5" fmla="*/ 46467792 h 21600"/>
                <a:gd name="T6" fmla="*/ 0 w 21600"/>
                <a:gd name="T7" fmla="*/ 46029630 h 21600"/>
                <a:gd name="T8" fmla="*/ 7301537 w 21600"/>
                <a:gd name="T9" fmla="*/ 35275471 h 21600"/>
                <a:gd name="T10" fmla="*/ 10639421 w 21600"/>
                <a:gd name="T11" fmla="*/ 29803275 h 21600"/>
                <a:gd name="T12" fmla="*/ 14428399 w 21600"/>
                <a:gd name="T13" fmla="*/ 24405797 h 21600"/>
                <a:gd name="T14" fmla="*/ 13974446 w 21600"/>
                <a:gd name="T15" fmla="*/ 18322168 h 21600"/>
                <a:gd name="T16" fmla="*/ 10357124 w 21600"/>
                <a:gd name="T17" fmla="*/ 13739936 h 21600"/>
                <a:gd name="T18" fmla="*/ 10467712 w 21600"/>
                <a:gd name="T19" fmla="*/ 8576867 h 21600"/>
                <a:gd name="T20" fmla="*/ 6475037 w 21600"/>
                <a:gd name="T21" fmla="*/ 4371660 h 21600"/>
                <a:gd name="T22" fmla="*/ 9859530 w 21600"/>
                <a:gd name="T23" fmla="*/ 438163 h 21600"/>
                <a:gd name="T24" fmla="*/ 19759788 w 21600"/>
                <a:gd name="T25" fmla="*/ 0 h 21600"/>
                <a:gd name="T26" fmla="*/ 28382453 w 21600"/>
                <a:gd name="T27" fmla="*/ 2618893 h 21600"/>
                <a:gd name="T28" fmla="*/ 34645052 w 21600"/>
                <a:gd name="T29" fmla="*/ 7133227 h 21600"/>
                <a:gd name="T30" fmla="*/ 40587538 w 21600"/>
                <a:gd name="T31" fmla="*/ 8834997 h 21600"/>
                <a:gd name="T32" fmla="*/ 45787948 w 21600"/>
                <a:gd name="T33" fmla="*/ 8797639 h 21600"/>
                <a:gd name="T34" fmla="*/ 50161857 w 21600"/>
                <a:gd name="T35" fmla="*/ 4928717 h 21600"/>
                <a:gd name="T36" fmla="*/ 54637670 w 21600"/>
                <a:gd name="T37" fmla="*/ 3811164 h 21600"/>
                <a:gd name="T38" fmla="*/ 58831131 w 21600"/>
                <a:gd name="T39" fmla="*/ 5003435 h 21600"/>
                <a:gd name="T40" fmla="*/ 62858764 w 21600"/>
                <a:gd name="T41" fmla="*/ 4592431 h 21600"/>
                <a:gd name="T42" fmla="*/ 61825652 w 21600"/>
                <a:gd name="T43" fmla="*/ 9059207 h 21600"/>
                <a:gd name="T44" fmla="*/ 57451742 w 21600"/>
                <a:gd name="T45" fmla="*/ 14381910 h 21600"/>
                <a:gd name="T46" fmla="*/ 57143281 w 21600"/>
                <a:gd name="T47" fmla="*/ 22493397 h 21600"/>
                <a:gd name="T48" fmla="*/ 57245131 w 21600"/>
                <a:gd name="T49" fmla="*/ 37761889 h 21600"/>
                <a:gd name="T50" fmla="*/ 57416839 w 21600"/>
                <a:gd name="T51" fmla="*/ 43937196 h 21600"/>
                <a:gd name="T52" fmla="*/ 61482288 w 21600"/>
                <a:gd name="T53" fmla="*/ 49817014 h 21600"/>
                <a:gd name="T54" fmla="*/ 58726369 w 21600"/>
                <a:gd name="T55" fmla="*/ 53984863 h 21600"/>
                <a:gd name="T56" fmla="*/ 55662043 w 21600"/>
                <a:gd name="T57" fmla="*/ 57191411 h 21600"/>
                <a:gd name="T58" fmla="*/ 51907969 w 21600"/>
                <a:gd name="T59" fmla="*/ 57266129 h 21600"/>
                <a:gd name="T60" fmla="*/ 50738104 w 21600"/>
                <a:gd name="T61" fmla="*/ 62959095 h 21600"/>
                <a:gd name="T62" fmla="*/ 48535128 w 21600"/>
                <a:gd name="T63" fmla="*/ 67575306 h 21600"/>
                <a:gd name="T64" fmla="*/ 44676291 w 21600"/>
                <a:gd name="T65" fmla="*/ 73370207 h 21600"/>
                <a:gd name="T66" fmla="*/ 40028823 w 21600"/>
                <a:gd name="T67" fmla="*/ 69946268 h 21600"/>
                <a:gd name="T68" fmla="*/ 34313341 w 21600"/>
                <a:gd name="T69" fmla="*/ 66152064 h 21600"/>
                <a:gd name="T70" fmla="*/ 33213282 w 21600"/>
                <a:gd name="T71" fmla="*/ 60982176 h 21600"/>
                <a:gd name="T72" fmla="*/ 33213282 w 21600"/>
                <a:gd name="T73" fmla="*/ 60982176 h 216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600" h="21600">
                  <a:moveTo>
                    <a:pt x="11413" y="17953"/>
                  </a:moveTo>
                  <a:lnTo>
                    <a:pt x="7130" y="15630"/>
                  </a:lnTo>
                  <a:lnTo>
                    <a:pt x="3509" y="13680"/>
                  </a:lnTo>
                  <a:lnTo>
                    <a:pt x="0" y="13551"/>
                  </a:lnTo>
                  <a:lnTo>
                    <a:pt x="2509" y="10385"/>
                  </a:lnTo>
                  <a:lnTo>
                    <a:pt x="3656" y="8774"/>
                  </a:lnTo>
                  <a:lnTo>
                    <a:pt x="4958" y="7185"/>
                  </a:lnTo>
                  <a:lnTo>
                    <a:pt x="4802" y="5394"/>
                  </a:lnTo>
                  <a:lnTo>
                    <a:pt x="3559" y="4045"/>
                  </a:lnTo>
                  <a:lnTo>
                    <a:pt x="3597" y="2525"/>
                  </a:lnTo>
                  <a:lnTo>
                    <a:pt x="2225" y="1287"/>
                  </a:lnTo>
                  <a:lnTo>
                    <a:pt x="3388" y="129"/>
                  </a:lnTo>
                  <a:lnTo>
                    <a:pt x="6790" y="0"/>
                  </a:lnTo>
                  <a:lnTo>
                    <a:pt x="9753" y="771"/>
                  </a:lnTo>
                  <a:lnTo>
                    <a:pt x="11905" y="2100"/>
                  </a:lnTo>
                  <a:lnTo>
                    <a:pt x="13947" y="2601"/>
                  </a:lnTo>
                  <a:lnTo>
                    <a:pt x="15734" y="2590"/>
                  </a:lnTo>
                  <a:lnTo>
                    <a:pt x="17237" y="1451"/>
                  </a:lnTo>
                  <a:lnTo>
                    <a:pt x="18775" y="1122"/>
                  </a:lnTo>
                  <a:lnTo>
                    <a:pt x="20216" y="1473"/>
                  </a:lnTo>
                  <a:lnTo>
                    <a:pt x="21600" y="1352"/>
                  </a:lnTo>
                  <a:lnTo>
                    <a:pt x="21245" y="2667"/>
                  </a:lnTo>
                  <a:lnTo>
                    <a:pt x="19742" y="4234"/>
                  </a:lnTo>
                  <a:lnTo>
                    <a:pt x="19636" y="6622"/>
                  </a:lnTo>
                  <a:lnTo>
                    <a:pt x="19671" y="11117"/>
                  </a:lnTo>
                  <a:lnTo>
                    <a:pt x="19730" y="12935"/>
                  </a:lnTo>
                  <a:lnTo>
                    <a:pt x="21127" y="14666"/>
                  </a:lnTo>
                  <a:lnTo>
                    <a:pt x="20180" y="15893"/>
                  </a:lnTo>
                  <a:lnTo>
                    <a:pt x="19127" y="16837"/>
                  </a:lnTo>
                  <a:lnTo>
                    <a:pt x="17837" y="16859"/>
                  </a:lnTo>
                  <a:lnTo>
                    <a:pt x="17435" y="18535"/>
                  </a:lnTo>
                  <a:lnTo>
                    <a:pt x="16678" y="19894"/>
                  </a:lnTo>
                  <a:lnTo>
                    <a:pt x="15352" y="21600"/>
                  </a:lnTo>
                  <a:lnTo>
                    <a:pt x="13755" y="20592"/>
                  </a:lnTo>
                  <a:lnTo>
                    <a:pt x="11791" y="19475"/>
                  </a:lnTo>
                  <a:lnTo>
                    <a:pt x="11413" y="17953"/>
                  </a:lnTo>
                  <a:close/>
                  <a:moveTo>
                    <a:pt x="11413" y="17953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 18">
              <a:extLst>
                <a:ext uri="{FF2B5EF4-FFF2-40B4-BE49-F238E27FC236}">
                  <a16:creationId xmlns:a16="http://schemas.microsoft.com/office/drawing/2014/main" id="{B28990D7-46A2-5A4A-9A3E-75550C310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688" y="4737100"/>
              <a:ext cx="763587" cy="839788"/>
            </a:xfrm>
            <a:custGeom>
              <a:avLst/>
              <a:gdLst>
                <a:gd name="T0" fmla="*/ 10957473 w 21600"/>
                <a:gd name="T1" fmla="*/ 32609357 h 21600"/>
                <a:gd name="T2" fmla="*/ 8690504 w 21600"/>
                <a:gd name="T3" fmla="*/ 29493977 h 21600"/>
                <a:gd name="T4" fmla="*/ 5993628 w 21600"/>
                <a:gd name="T5" fmla="*/ 26528281 h 21600"/>
                <a:gd name="T6" fmla="*/ 3976591 w 21600"/>
                <a:gd name="T7" fmla="*/ 24185311 h 21600"/>
                <a:gd name="T8" fmla="*/ 2344460 w 21600"/>
                <a:gd name="T9" fmla="*/ 21792499 h 21600"/>
                <a:gd name="T10" fmla="*/ 734846 w 21600"/>
                <a:gd name="T11" fmla="*/ 19200120 h 21600"/>
                <a:gd name="T12" fmla="*/ 0 w 21600"/>
                <a:gd name="T13" fmla="*/ 15791514 h 21600"/>
                <a:gd name="T14" fmla="*/ 2379457 w 21600"/>
                <a:gd name="T15" fmla="*/ 14420482 h 21600"/>
                <a:gd name="T16" fmla="*/ 2515666 w 21600"/>
                <a:gd name="T17" fmla="*/ 11030032 h 21600"/>
                <a:gd name="T18" fmla="*/ 4396494 w 21600"/>
                <a:gd name="T19" fmla="*/ 7391651 h 21600"/>
                <a:gd name="T20" fmla="*/ 11829766 w 21600"/>
                <a:gd name="T21" fmla="*/ 7329677 h 21600"/>
                <a:gd name="T22" fmla="*/ 12093451 w 21600"/>
                <a:gd name="T23" fmla="*/ 96731 h 21600"/>
                <a:gd name="T24" fmla="*/ 15775106 w 21600"/>
                <a:gd name="T25" fmla="*/ 400571 h 21600"/>
                <a:gd name="T26" fmla="*/ 20607728 w 21600"/>
                <a:gd name="T27" fmla="*/ 0 h 21600"/>
                <a:gd name="T28" fmla="*/ 21197599 w 21600"/>
                <a:gd name="T29" fmla="*/ 5006342 h 21600"/>
                <a:gd name="T30" fmla="*/ 23277101 w 21600"/>
                <a:gd name="T31" fmla="*/ 5211934 h 21600"/>
                <a:gd name="T32" fmla="*/ 26177707 w 21600"/>
                <a:gd name="T33" fmla="*/ 5511225 h 21600"/>
                <a:gd name="T34" fmla="*/ 26971272 w 21600"/>
                <a:gd name="T35" fmla="*/ 8826133 h 21600"/>
                <a:gd name="T36" fmla="*/ 24228156 w 21600"/>
                <a:gd name="T37" fmla="*/ 10396653 h 21600"/>
                <a:gd name="T38" fmla="*/ 24636816 w 21600"/>
                <a:gd name="T39" fmla="*/ 14109099 h 21600"/>
                <a:gd name="T40" fmla="*/ 26993755 w 21600"/>
                <a:gd name="T41" fmla="*/ 16378004 h 21600"/>
                <a:gd name="T42" fmla="*/ 26812544 w 21600"/>
                <a:gd name="T43" fmla="*/ 22001085 h 21600"/>
                <a:gd name="T44" fmla="*/ 25112927 w 21600"/>
                <a:gd name="T45" fmla="*/ 25315992 h 21600"/>
                <a:gd name="T46" fmla="*/ 23185895 w 21600"/>
                <a:gd name="T47" fmla="*/ 23695552 h 21600"/>
                <a:gd name="T48" fmla="*/ 20352775 w 21600"/>
                <a:gd name="T49" fmla="*/ 24567765 h 21600"/>
                <a:gd name="T50" fmla="*/ 18506980 w 21600"/>
                <a:gd name="T51" fmla="*/ 22214220 h 21600"/>
                <a:gd name="T52" fmla="*/ 16947319 w 21600"/>
                <a:gd name="T53" fmla="*/ 24673555 h 21600"/>
                <a:gd name="T54" fmla="*/ 13259441 w 21600"/>
                <a:gd name="T55" fmla="*/ 24517883 h 21600"/>
                <a:gd name="T56" fmla="*/ 14051733 w 21600"/>
                <a:gd name="T57" fmla="*/ 27409514 h 21600"/>
                <a:gd name="T58" fmla="*/ 15388929 w 21600"/>
                <a:gd name="T59" fmla="*/ 32650180 h 21600"/>
                <a:gd name="T60" fmla="*/ 10957473 w 21600"/>
                <a:gd name="T61" fmla="*/ 32609357 h 21600"/>
                <a:gd name="T62" fmla="*/ 10957473 w 21600"/>
                <a:gd name="T63" fmla="*/ 32609357 h 216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600" h="21600">
                  <a:moveTo>
                    <a:pt x="8768" y="21573"/>
                  </a:moveTo>
                  <a:lnTo>
                    <a:pt x="6954" y="19512"/>
                  </a:lnTo>
                  <a:lnTo>
                    <a:pt x="4796" y="17550"/>
                  </a:lnTo>
                  <a:lnTo>
                    <a:pt x="3182" y="16000"/>
                  </a:lnTo>
                  <a:lnTo>
                    <a:pt x="1876" y="14417"/>
                  </a:lnTo>
                  <a:lnTo>
                    <a:pt x="588" y="12702"/>
                  </a:lnTo>
                  <a:lnTo>
                    <a:pt x="0" y="10447"/>
                  </a:lnTo>
                  <a:lnTo>
                    <a:pt x="1904" y="9540"/>
                  </a:lnTo>
                  <a:lnTo>
                    <a:pt x="2013" y="7297"/>
                  </a:lnTo>
                  <a:lnTo>
                    <a:pt x="3518" y="4890"/>
                  </a:lnTo>
                  <a:lnTo>
                    <a:pt x="9466" y="4849"/>
                  </a:lnTo>
                  <a:lnTo>
                    <a:pt x="9677" y="64"/>
                  </a:lnTo>
                  <a:lnTo>
                    <a:pt x="12623" y="265"/>
                  </a:lnTo>
                  <a:lnTo>
                    <a:pt x="16490" y="0"/>
                  </a:lnTo>
                  <a:lnTo>
                    <a:pt x="16962" y="3312"/>
                  </a:lnTo>
                  <a:lnTo>
                    <a:pt x="18626" y="3448"/>
                  </a:lnTo>
                  <a:lnTo>
                    <a:pt x="20947" y="3646"/>
                  </a:lnTo>
                  <a:lnTo>
                    <a:pt x="21582" y="5839"/>
                  </a:lnTo>
                  <a:lnTo>
                    <a:pt x="19387" y="6878"/>
                  </a:lnTo>
                  <a:lnTo>
                    <a:pt x="19714" y="9334"/>
                  </a:lnTo>
                  <a:lnTo>
                    <a:pt x="21600" y="10835"/>
                  </a:lnTo>
                  <a:lnTo>
                    <a:pt x="21455" y="14555"/>
                  </a:lnTo>
                  <a:lnTo>
                    <a:pt x="20095" y="16748"/>
                  </a:lnTo>
                  <a:lnTo>
                    <a:pt x="18553" y="15676"/>
                  </a:lnTo>
                  <a:lnTo>
                    <a:pt x="16286" y="16253"/>
                  </a:lnTo>
                  <a:lnTo>
                    <a:pt x="14809" y="14696"/>
                  </a:lnTo>
                  <a:lnTo>
                    <a:pt x="13561" y="16323"/>
                  </a:lnTo>
                  <a:lnTo>
                    <a:pt x="10610" y="16220"/>
                  </a:lnTo>
                  <a:lnTo>
                    <a:pt x="11244" y="18133"/>
                  </a:lnTo>
                  <a:lnTo>
                    <a:pt x="12314" y="21600"/>
                  </a:lnTo>
                  <a:lnTo>
                    <a:pt x="8768" y="21573"/>
                  </a:lnTo>
                  <a:close/>
                  <a:moveTo>
                    <a:pt x="8768" y="21573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Freeform 19">
              <a:extLst>
                <a:ext uri="{FF2B5EF4-FFF2-40B4-BE49-F238E27FC236}">
                  <a16:creationId xmlns:a16="http://schemas.microsoft.com/office/drawing/2014/main" id="{279DE4D8-84B6-D340-A5AD-65C06A5B4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9774" y="8012112"/>
              <a:ext cx="1990725" cy="1620838"/>
            </a:xfrm>
            <a:custGeom>
              <a:avLst/>
              <a:gdLst>
                <a:gd name="T0" fmla="*/ 2650153 w 21600"/>
                <a:gd name="T1" fmla="*/ 56882449 h 21600"/>
                <a:gd name="T2" fmla="*/ 10515636 w 21600"/>
                <a:gd name="T3" fmla="*/ 61668646 h 21600"/>
                <a:gd name="T4" fmla="*/ 28837311 w 21600"/>
                <a:gd name="T5" fmla="*/ 63504319 h 21600"/>
                <a:gd name="T6" fmla="*/ 38282748 w 21600"/>
                <a:gd name="T7" fmla="*/ 42732242 h 21600"/>
                <a:gd name="T8" fmla="*/ 44976008 w 21600"/>
                <a:gd name="T9" fmla="*/ 28413123 h 21600"/>
                <a:gd name="T10" fmla="*/ 48288721 w 21600"/>
                <a:gd name="T11" fmla="*/ 39533940 h 21600"/>
                <a:gd name="T12" fmla="*/ 60588084 w 21600"/>
                <a:gd name="T13" fmla="*/ 44866344 h 21600"/>
                <a:gd name="T14" fmla="*/ 69523859 w 21600"/>
                <a:gd name="T15" fmla="*/ 35333346 h 21600"/>
                <a:gd name="T16" fmla="*/ 80345292 w 21600"/>
                <a:gd name="T17" fmla="*/ 30406377 h 21600"/>
                <a:gd name="T18" fmla="*/ 103219736 w 21600"/>
                <a:gd name="T19" fmla="*/ 33154221 h 21600"/>
                <a:gd name="T20" fmla="*/ 114831101 w 21600"/>
                <a:gd name="T21" fmla="*/ 22005188 h 21600"/>
                <a:gd name="T22" fmla="*/ 128234763 w 21600"/>
                <a:gd name="T23" fmla="*/ 9240197 h 21600"/>
                <a:gd name="T24" fmla="*/ 139939581 w 21600"/>
                <a:gd name="T25" fmla="*/ 2455043 h 21600"/>
                <a:gd name="T26" fmla="*/ 158422633 w 21600"/>
                <a:gd name="T27" fmla="*/ 0 h 21600"/>
                <a:gd name="T28" fmla="*/ 171962143 w 21600"/>
                <a:gd name="T29" fmla="*/ 8192806 h 21600"/>
                <a:gd name="T30" fmla="*/ 176922643 w 21600"/>
                <a:gd name="T31" fmla="*/ 20389154 h 21600"/>
                <a:gd name="T32" fmla="*/ 178273202 w 21600"/>
                <a:gd name="T33" fmla="*/ 38373991 h 21600"/>
                <a:gd name="T34" fmla="*/ 183471575 w 21600"/>
                <a:gd name="T35" fmla="*/ 48340563 h 21600"/>
                <a:gd name="T36" fmla="*/ 178213757 w 21600"/>
                <a:gd name="T37" fmla="*/ 63042605 h 21600"/>
                <a:gd name="T38" fmla="*/ 159458916 w 21600"/>
                <a:gd name="T39" fmla="*/ 78454139 h 21600"/>
                <a:gd name="T40" fmla="*/ 145656003 w 21600"/>
                <a:gd name="T41" fmla="*/ 91461281 h 21600"/>
                <a:gd name="T42" fmla="*/ 127597731 w 21600"/>
                <a:gd name="T43" fmla="*/ 103207171 h 21600"/>
                <a:gd name="T44" fmla="*/ 110031979 w 21600"/>
                <a:gd name="T45" fmla="*/ 111929300 h 21600"/>
                <a:gd name="T46" fmla="*/ 92067068 w 21600"/>
                <a:gd name="T47" fmla="*/ 114435069 h 21600"/>
                <a:gd name="T48" fmla="*/ 68037359 w 21600"/>
                <a:gd name="T49" fmla="*/ 114435069 h 21600"/>
                <a:gd name="T50" fmla="*/ 54047631 w 21600"/>
                <a:gd name="T51" fmla="*/ 117830423 h 21600"/>
                <a:gd name="T52" fmla="*/ 37866539 w 21600"/>
                <a:gd name="T53" fmla="*/ 121625582 h 21600"/>
                <a:gd name="T54" fmla="*/ 27155517 w 21600"/>
                <a:gd name="T55" fmla="*/ 114598354 h 21600"/>
                <a:gd name="T56" fmla="*/ 22092992 w 21600"/>
                <a:gd name="T57" fmla="*/ 112413600 h 21600"/>
                <a:gd name="T58" fmla="*/ 14745650 w 21600"/>
                <a:gd name="T59" fmla="*/ 101427852 h 21600"/>
                <a:gd name="T60" fmla="*/ 14966565 w 21600"/>
                <a:gd name="T61" fmla="*/ 88826070 h 21600"/>
                <a:gd name="T62" fmla="*/ 5036995 w 21600"/>
                <a:gd name="T63" fmla="*/ 70891959 h 21600"/>
                <a:gd name="T64" fmla="*/ 0 w 21600"/>
                <a:gd name="T65" fmla="*/ 62609031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0" y="11119"/>
                  </a:moveTo>
                  <a:lnTo>
                    <a:pt x="312" y="10102"/>
                  </a:lnTo>
                  <a:lnTo>
                    <a:pt x="1054" y="10076"/>
                  </a:lnTo>
                  <a:lnTo>
                    <a:pt x="1238" y="10952"/>
                  </a:lnTo>
                  <a:lnTo>
                    <a:pt x="1925" y="11436"/>
                  </a:lnTo>
                  <a:lnTo>
                    <a:pt x="3395" y="11278"/>
                  </a:lnTo>
                  <a:lnTo>
                    <a:pt x="4491" y="10300"/>
                  </a:lnTo>
                  <a:lnTo>
                    <a:pt x="4507" y="7589"/>
                  </a:lnTo>
                  <a:lnTo>
                    <a:pt x="4592" y="4115"/>
                  </a:lnTo>
                  <a:lnTo>
                    <a:pt x="5295" y="5046"/>
                  </a:lnTo>
                  <a:lnTo>
                    <a:pt x="5708" y="5874"/>
                  </a:lnTo>
                  <a:lnTo>
                    <a:pt x="5685" y="7021"/>
                  </a:lnTo>
                  <a:lnTo>
                    <a:pt x="5895" y="7911"/>
                  </a:lnTo>
                  <a:lnTo>
                    <a:pt x="7133" y="7968"/>
                  </a:lnTo>
                  <a:lnTo>
                    <a:pt x="7601" y="6978"/>
                  </a:lnTo>
                  <a:lnTo>
                    <a:pt x="8185" y="6275"/>
                  </a:lnTo>
                  <a:lnTo>
                    <a:pt x="8687" y="5113"/>
                  </a:lnTo>
                  <a:lnTo>
                    <a:pt x="9459" y="5400"/>
                  </a:lnTo>
                  <a:lnTo>
                    <a:pt x="10615" y="6003"/>
                  </a:lnTo>
                  <a:lnTo>
                    <a:pt x="12152" y="5888"/>
                  </a:lnTo>
                  <a:lnTo>
                    <a:pt x="12514" y="4568"/>
                  </a:lnTo>
                  <a:lnTo>
                    <a:pt x="13519" y="3908"/>
                  </a:lnTo>
                  <a:lnTo>
                    <a:pt x="14127" y="2158"/>
                  </a:lnTo>
                  <a:lnTo>
                    <a:pt x="15097" y="1641"/>
                  </a:lnTo>
                  <a:lnTo>
                    <a:pt x="15611" y="709"/>
                  </a:lnTo>
                  <a:lnTo>
                    <a:pt x="16475" y="436"/>
                  </a:lnTo>
                  <a:lnTo>
                    <a:pt x="17165" y="63"/>
                  </a:lnTo>
                  <a:lnTo>
                    <a:pt x="18651" y="0"/>
                  </a:lnTo>
                  <a:lnTo>
                    <a:pt x="20460" y="224"/>
                  </a:lnTo>
                  <a:lnTo>
                    <a:pt x="20245" y="1455"/>
                  </a:lnTo>
                  <a:lnTo>
                    <a:pt x="20390" y="2800"/>
                  </a:lnTo>
                  <a:lnTo>
                    <a:pt x="20829" y="3621"/>
                  </a:lnTo>
                  <a:lnTo>
                    <a:pt x="20905" y="5205"/>
                  </a:lnTo>
                  <a:lnTo>
                    <a:pt x="20988" y="6815"/>
                  </a:lnTo>
                  <a:lnTo>
                    <a:pt x="20864" y="8356"/>
                  </a:lnTo>
                  <a:lnTo>
                    <a:pt x="21600" y="8585"/>
                  </a:lnTo>
                  <a:lnTo>
                    <a:pt x="21226" y="9590"/>
                  </a:lnTo>
                  <a:lnTo>
                    <a:pt x="20981" y="11196"/>
                  </a:lnTo>
                  <a:lnTo>
                    <a:pt x="19625" y="12398"/>
                  </a:lnTo>
                  <a:lnTo>
                    <a:pt x="18773" y="13933"/>
                  </a:lnTo>
                  <a:lnTo>
                    <a:pt x="18048" y="15095"/>
                  </a:lnTo>
                  <a:lnTo>
                    <a:pt x="17148" y="16243"/>
                  </a:lnTo>
                  <a:lnTo>
                    <a:pt x="16249" y="17219"/>
                  </a:lnTo>
                  <a:lnTo>
                    <a:pt x="15022" y="18329"/>
                  </a:lnTo>
                  <a:lnTo>
                    <a:pt x="14052" y="19089"/>
                  </a:lnTo>
                  <a:lnTo>
                    <a:pt x="12954" y="19878"/>
                  </a:lnTo>
                  <a:lnTo>
                    <a:pt x="11926" y="20036"/>
                  </a:lnTo>
                  <a:lnTo>
                    <a:pt x="10839" y="20323"/>
                  </a:lnTo>
                  <a:lnTo>
                    <a:pt x="9542" y="20294"/>
                  </a:lnTo>
                  <a:lnTo>
                    <a:pt x="8010" y="20323"/>
                  </a:lnTo>
                  <a:lnTo>
                    <a:pt x="7274" y="20495"/>
                  </a:lnTo>
                  <a:lnTo>
                    <a:pt x="6363" y="20926"/>
                  </a:lnTo>
                  <a:lnTo>
                    <a:pt x="5323" y="21098"/>
                  </a:lnTo>
                  <a:lnTo>
                    <a:pt x="4458" y="21600"/>
                  </a:lnTo>
                  <a:lnTo>
                    <a:pt x="3757" y="21198"/>
                  </a:lnTo>
                  <a:lnTo>
                    <a:pt x="3197" y="20352"/>
                  </a:lnTo>
                  <a:lnTo>
                    <a:pt x="2566" y="21155"/>
                  </a:lnTo>
                  <a:lnTo>
                    <a:pt x="2601" y="19964"/>
                  </a:lnTo>
                  <a:lnTo>
                    <a:pt x="2122" y="18845"/>
                  </a:lnTo>
                  <a:lnTo>
                    <a:pt x="1736" y="18013"/>
                  </a:lnTo>
                  <a:lnTo>
                    <a:pt x="2390" y="17439"/>
                  </a:lnTo>
                  <a:lnTo>
                    <a:pt x="1762" y="15775"/>
                  </a:lnTo>
                  <a:lnTo>
                    <a:pt x="1072" y="14197"/>
                  </a:lnTo>
                  <a:lnTo>
                    <a:pt x="593" y="12590"/>
                  </a:lnTo>
                  <a:lnTo>
                    <a:pt x="0" y="11119"/>
                  </a:lnTo>
                  <a:close/>
                  <a:moveTo>
                    <a:pt x="0" y="11119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 20">
              <a:extLst>
                <a:ext uri="{FF2B5EF4-FFF2-40B4-BE49-F238E27FC236}">
                  <a16:creationId xmlns:a16="http://schemas.microsoft.com/office/drawing/2014/main" id="{3B88C12D-9954-E241-8303-7E14E18C2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863" y="1362075"/>
              <a:ext cx="1584325" cy="1663700"/>
            </a:xfrm>
            <a:custGeom>
              <a:avLst/>
              <a:gdLst>
                <a:gd name="T0" fmla="*/ 0 w 21600"/>
                <a:gd name="T1" fmla="*/ 111656838 h 21600"/>
                <a:gd name="T2" fmla="*/ 3502385 w 21600"/>
                <a:gd name="T3" fmla="*/ 101980805 h 21600"/>
                <a:gd name="T4" fmla="*/ 7133863 w 21600"/>
                <a:gd name="T5" fmla="*/ 92162433 h 21600"/>
                <a:gd name="T6" fmla="*/ 6482897 w 21600"/>
                <a:gd name="T7" fmla="*/ 81934683 h 21600"/>
                <a:gd name="T8" fmla="*/ 5837284 w 21600"/>
                <a:gd name="T9" fmla="*/ 72940921 h 21600"/>
                <a:gd name="T10" fmla="*/ 7133863 w 21600"/>
                <a:gd name="T11" fmla="*/ 66533751 h 21600"/>
                <a:gd name="T12" fmla="*/ 2722252 w 21600"/>
                <a:gd name="T13" fmla="*/ 59990095 h 21600"/>
                <a:gd name="T14" fmla="*/ 5057151 w 21600"/>
                <a:gd name="T15" fmla="*/ 55487322 h 21600"/>
                <a:gd name="T16" fmla="*/ 11281861 w 21600"/>
                <a:gd name="T17" fmla="*/ 55487322 h 21600"/>
                <a:gd name="T18" fmla="*/ 19324878 w 21600"/>
                <a:gd name="T19" fmla="*/ 55896623 h 21600"/>
                <a:gd name="T20" fmla="*/ 26458741 w 21600"/>
                <a:gd name="T21" fmla="*/ 56851787 h 21600"/>
                <a:gd name="T22" fmla="*/ 38908015 w 21600"/>
                <a:gd name="T23" fmla="*/ 57806951 h 21600"/>
                <a:gd name="T24" fmla="*/ 38283967 w 21600"/>
                <a:gd name="T25" fmla="*/ 45413772 h 21600"/>
                <a:gd name="T26" fmla="*/ 44481685 w 21600"/>
                <a:gd name="T27" fmla="*/ 38721847 h 21600"/>
                <a:gd name="T28" fmla="*/ 52261161 w 21600"/>
                <a:gd name="T29" fmla="*/ 36087810 h 21600"/>
                <a:gd name="T30" fmla="*/ 54079614 w 21600"/>
                <a:gd name="T31" fmla="*/ 23587877 h 21600"/>
                <a:gd name="T32" fmla="*/ 56414513 w 21600"/>
                <a:gd name="T33" fmla="*/ 10500643 h 21600"/>
                <a:gd name="T34" fmla="*/ 64457602 w 21600"/>
                <a:gd name="T35" fmla="*/ 10904090 h 21600"/>
                <a:gd name="T36" fmla="*/ 71849726 w 21600"/>
                <a:gd name="T37" fmla="*/ 11040498 h 21600"/>
                <a:gd name="T38" fmla="*/ 84686352 w 21600"/>
                <a:gd name="T39" fmla="*/ 10904090 h 21600"/>
                <a:gd name="T40" fmla="*/ 87930478 w 21600"/>
                <a:gd name="T41" fmla="*/ 0 h 21600"/>
                <a:gd name="T42" fmla="*/ 96382411 w 21600"/>
                <a:gd name="T43" fmla="*/ 7047926 h 21600"/>
                <a:gd name="T44" fmla="*/ 101783933 w 21600"/>
                <a:gd name="T45" fmla="*/ 11983801 h 21600"/>
                <a:gd name="T46" fmla="*/ 116207672 w 21600"/>
                <a:gd name="T47" fmla="*/ 23837047 h 21600"/>
                <a:gd name="T48" fmla="*/ 101832343 w 21600"/>
                <a:gd name="T49" fmla="*/ 23890424 h 21600"/>
                <a:gd name="T50" fmla="*/ 101595647 w 21600"/>
                <a:gd name="T51" fmla="*/ 34652098 h 21600"/>
                <a:gd name="T52" fmla="*/ 100820942 w 21600"/>
                <a:gd name="T53" fmla="*/ 60245196 h 21600"/>
                <a:gd name="T54" fmla="*/ 100605738 w 21600"/>
                <a:gd name="T55" fmla="*/ 77176732 h 21600"/>
                <a:gd name="T56" fmla="*/ 100584173 w 21600"/>
                <a:gd name="T57" fmla="*/ 100218823 h 21600"/>
                <a:gd name="T58" fmla="*/ 100508845 w 21600"/>
                <a:gd name="T59" fmla="*/ 110227057 h 21600"/>
                <a:gd name="T60" fmla="*/ 103241878 w 21600"/>
                <a:gd name="T61" fmla="*/ 115655340 h 21600"/>
                <a:gd name="T62" fmla="*/ 99922424 w 21600"/>
                <a:gd name="T63" fmla="*/ 121783687 h 21600"/>
                <a:gd name="T64" fmla="*/ 59115273 w 21600"/>
                <a:gd name="T65" fmla="*/ 121706587 h 21600"/>
                <a:gd name="T66" fmla="*/ 51663958 w 21600"/>
                <a:gd name="T67" fmla="*/ 121937965 h 21600"/>
                <a:gd name="T68" fmla="*/ 43325054 w 21600"/>
                <a:gd name="T69" fmla="*/ 118526686 h 21600"/>
                <a:gd name="T70" fmla="*/ 43545613 w 21600"/>
                <a:gd name="T71" fmla="*/ 125758544 h 21600"/>
                <a:gd name="T72" fmla="*/ 37794366 w 21600"/>
                <a:gd name="T73" fmla="*/ 128143412 h 21600"/>
                <a:gd name="T74" fmla="*/ 34179025 w 21600"/>
                <a:gd name="T75" fmla="*/ 122715128 h 21600"/>
                <a:gd name="T76" fmla="*/ 29530718 w 21600"/>
                <a:gd name="T77" fmla="*/ 118835241 h 21600"/>
                <a:gd name="T78" fmla="*/ 28427852 w 21600"/>
                <a:gd name="T79" fmla="*/ 113074680 h 21600"/>
                <a:gd name="T80" fmla="*/ 23494366 w 21600"/>
                <a:gd name="T81" fmla="*/ 108061705 h 21600"/>
                <a:gd name="T82" fmla="*/ 15268419 w 21600"/>
                <a:gd name="T83" fmla="*/ 107023510 h 21600"/>
                <a:gd name="T84" fmla="*/ 5229373 w 21600"/>
                <a:gd name="T85" fmla="*/ 107195503 h 21600"/>
                <a:gd name="T86" fmla="*/ 0 w 21600"/>
                <a:gd name="T87" fmla="*/ 111656838 h 21600"/>
                <a:gd name="T88" fmla="*/ 0 w 21600"/>
                <a:gd name="T89" fmla="*/ 111656838 h 216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600" h="21600">
                  <a:moveTo>
                    <a:pt x="0" y="18821"/>
                  </a:moveTo>
                  <a:lnTo>
                    <a:pt x="651" y="17190"/>
                  </a:lnTo>
                  <a:lnTo>
                    <a:pt x="1326" y="15535"/>
                  </a:lnTo>
                  <a:lnTo>
                    <a:pt x="1205" y="13811"/>
                  </a:lnTo>
                  <a:lnTo>
                    <a:pt x="1085" y="12295"/>
                  </a:lnTo>
                  <a:lnTo>
                    <a:pt x="1326" y="11215"/>
                  </a:lnTo>
                  <a:lnTo>
                    <a:pt x="506" y="10112"/>
                  </a:lnTo>
                  <a:lnTo>
                    <a:pt x="940" y="9353"/>
                  </a:lnTo>
                  <a:lnTo>
                    <a:pt x="2097" y="9353"/>
                  </a:lnTo>
                  <a:lnTo>
                    <a:pt x="3592" y="9422"/>
                  </a:lnTo>
                  <a:lnTo>
                    <a:pt x="4918" y="9583"/>
                  </a:lnTo>
                  <a:lnTo>
                    <a:pt x="7232" y="9744"/>
                  </a:lnTo>
                  <a:lnTo>
                    <a:pt x="7116" y="7655"/>
                  </a:lnTo>
                  <a:lnTo>
                    <a:pt x="8268" y="6527"/>
                  </a:lnTo>
                  <a:lnTo>
                    <a:pt x="9714" y="6083"/>
                  </a:lnTo>
                  <a:lnTo>
                    <a:pt x="10052" y="3976"/>
                  </a:lnTo>
                  <a:lnTo>
                    <a:pt x="10486" y="1770"/>
                  </a:lnTo>
                  <a:lnTo>
                    <a:pt x="11981" y="1838"/>
                  </a:lnTo>
                  <a:lnTo>
                    <a:pt x="13355" y="1861"/>
                  </a:lnTo>
                  <a:lnTo>
                    <a:pt x="15741" y="1838"/>
                  </a:lnTo>
                  <a:lnTo>
                    <a:pt x="16344" y="0"/>
                  </a:lnTo>
                  <a:lnTo>
                    <a:pt x="17915" y="1188"/>
                  </a:lnTo>
                  <a:lnTo>
                    <a:pt x="18919" y="2020"/>
                  </a:lnTo>
                  <a:lnTo>
                    <a:pt x="21600" y="4018"/>
                  </a:lnTo>
                  <a:lnTo>
                    <a:pt x="18928" y="4027"/>
                  </a:lnTo>
                  <a:lnTo>
                    <a:pt x="18884" y="5841"/>
                  </a:lnTo>
                  <a:lnTo>
                    <a:pt x="18740" y="10155"/>
                  </a:lnTo>
                  <a:lnTo>
                    <a:pt x="18700" y="13009"/>
                  </a:lnTo>
                  <a:lnTo>
                    <a:pt x="18696" y="16893"/>
                  </a:lnTo>
                  <a:lnTo>
                    <a:pt x="18682" y="18580"/>
                  </a:lnTo>
                  <a:lnTo>
                    <a:pt x="19190" y="19495"/>
                  </a:lnTo>
                  <a:lnTo>
                    <a:pt x="18573" y="20528"/>
                  </a:lnTo>
                  <a:lnTo>
                    <a:pt x="10988" y="20515"/>
                  </a:lnTo>
                  <a:lnTo>
                    <a:pt x="9603" y="20554"/>
                  </a:lnTo>
                  <a:lnTo>
                    <a:pt x="8053" y="19979"/>
                  </a:lnTo>
                  <a:lnTo>
                    <a:pt x="8094" y="21198"/>
                  </a:lnTo>
                  <a:lnTo>
                    <a:pt x="7025" y="21600"/>
                  </a:lnTo>
                  <a:lnTo>
                    <a:pt x="6353" y="20685"/>
                  </a:lnTo>
                  <a:lnTo>
                    <a:pt x="5489" y="20031"/>
                  </a:lnTo>
                  <a:lnTo>
                    <a:pt x="5284" y="19060"/>
                  </a:lnTo>
                  <a:lnTo>
                    <a:pt x="4367" y="18215"/>
                  </a:lnTo>
                  <a:lnTo>
                    <a:pt x="2838" y="18040"/>
                  </a:lnTo>
                  <a:lnTo>
                    <a:pt x="972" y="18069"/>
                  </a:lnTo>
                  <a:lnTo>
                    <a:pt x="0" y="18821"/>
                  </a:lnTo>
                  <a:close/>
                  <a:moveTo>
                    <a:pt x="0" y="18821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Freeform 21">
              <a:extLst>
                <a:ext uri="{FF2B5EF4-FFF2-40B4-BE49-F238E27FC236}">
                  <a16:creationId xmlns:a16="http://schemas.microsoft.com/office/drawing/2014/main" id="{CE21A592-411F-8B45-97F9-B8861E944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5613" y="874714"/>
              <a:ext cx="1393825" cy="1290637"/>
            </a:xfrm>
            <a:custGeom>
              <a:avLst/>
              <a:gdLst>
                <a:gd name="T0" fmla="*/ 4746942 w 21600"/>
                <a:gd name="T1" fmla="*/ 76535790 h 21600"/>
                <a:gd name="T2" fmla="*/ 3939104 w 21600"/>
                <a:gd name="T3" fmla="*/ 54260949 h 21600"/>
                <a:gd name="T4" fmla="*/ 3689313 w 21600"/>
                <a:gd name="T5" fmla="*/ 38073313 h 21600"/>
                <a:gd name="T6" fmla="*/ 2698277 w 21600"/>
                <a:gd name="T7" fmla="*/ 25041883 h 21600"/>
                <a:gd name="T8" fmla="*/ 2727380 w 21600"/>
                <a:gd name="T9" fmla="*/ 18486821 h 21600"/>
                <a:gd name="T10" fmla="*/ 0 w 21600"/>
                <a:gd name="T11" fmla="*/ 14016856 h 21600"/>
                <a:gd name="T12" fmla="*/ 1628130 w 21600"/>
                <a:gd name="T13" fmla="*/ 9425534 h 21600"/>
                <a:gd name="T14" fmla="*/ 1365755 w 21600"/>
                <a:gd name="T15" fmla="*/ 4591381 h 21600"/>
                <a:gd name="T16" fmla="*/ 1736409 w 21600"/>
                <a:gd name="T17" fmla="*/ 0 h 21600"/>
                <a:gd name="T18" fmla="*/ 5579752 w 21600"/>
                <a:gd name="T19" fmla="*/ 2238538 h 21600"/>
                <a:gd name="T20" fmla="*/ 11034577 w 21600"/>
                <a:gd name="T21" fmla="*/ 1206746 h 21600"/>
                <a:gd name="T22" fmla="*/ 17234711 w 21600"/>
                <a:gd name="T23" fmla="*/ 2756227 h 21600"/>
                <a:gd name="T24" fmla="*/ 23618107 w 21600"/>
                <a:gd name="T25" fmla="*/ 4766334 h 21600"/>
                <a:gd name="T26" fmla="*/ 28885539 w 21600"/>
                <a:gd name="T27" fmla="*/ 5051948 h 21600"/>
                <a:gd name="T28" fmla="*/ 34402827 w 21600"/>
                <a:gd name="T29" fmla="*/ 6487184 h 21600"/>
                <a:gd name="T30" fmla="*/ 39611990 w 21600"/>
                <a:gd name="T31" fmla="*/ 3041840 h 21600"/>
                <a:gd name="T32" fmla="*/ 46349327 w 21600"/>
                <a:gd name="T33" fmla="*/ 803302 h 21600"/>
                <a:gd name="T34" fmla="*/ 51058778 w 21600"/>
                <a:gd name="T35" fmla="*/ 171368 h 21600"/>
                <a:gd name="T36" fmla="*/ 55772423 w 21600"/>
                <a:gd name="T37" fmla="*/ 631934 h 21600"/>
                <a:gd name="T38" fmla="*/ 60419410 w 21600"/>
                <a:gd name="T39" fmla="*/ 3616652 h 21600"/>
                <a:gd name="T40" fmla="*/ 66248954 w 21600"/>
                <a:gd name="T41" fmla="*/ 2699104 h 21600"/>
                <a:gd name="T42" fmla="*/ 70771077 w 21600"/>
                <a:gd name="T43" fmla="*/ 2010048 h 21600"/>
                <a:gd name="T44" fmla="*/ 75051669 w 21600"/>
                <a:gd name="T45" fmla="*/ 5455391 h 21600"/>
                <a:gd name="T46" fmla="*/ 78645156 w 21600"/>
                <a:gd name="T47" fmla="*/ 14466726 h 21600"/>
                <a:gd name="T48" fmla="*/ 77654121 w 21600"/>
                <a:gd name="T49" fmla="*/ 20839665 h 21600"/>
                <a:gd name="T50" fmla="*/ 76042640 w 21600"/>
                <a:gd name="T51" fmla="*/ 29968830 h 21600"/>
                <a:gd name="T52" fmla="*/ 70771077 w 21600"/>
                <a:gd name="T53" fmla="*/ 26409241 h 21600"/>
                <a:gd name="T54" fmla="*/ 66682008 w 21600"/>
                <a:gd name="T55" fmla="*/ 20493344 h 21600"/>
                <a:gd name="T56" fmla="*/ 63829700 w 21600"/>
                <a:gd name="T57" fmla="*/ 17165831 h 21600"/>
                <a:gd name="T58" fmla="*/ 61102320 w 21600"/>
                <a:gd name="T59" fmla="*/ 11310581 h 21600"/>
                <a:gd name="T60" fmla="*/ 59736500 w 21600"/>
                <a:gd name="T61" fmla="*/ 15673472 h 21600"/>
                <a:gd name="T62" fmla="*/ 62526344 w 21600"/>
                <a:gd name="T63" fmla="*/ 21125278 h 21600"/>
                <a:gd name="T64" fmla="*/ 65690972 w 21600"/>
                <a:gd name="T65" fmla="*/ 24799052 h 21600"/>
                <a:gd name="T66" fmla="*/ 69655114 w 21600"/>
                <a:gd name="T67" fmla="*/ 31057745 h 21600"/>
                <a:gd name="T68" fmla="*/ 73873241 w 21600"/>
                <a:gd name="T69" fmla="*/ 35766957 h 21600"/>
                <a:gd name="T70" fmla="*/ 77404265 w 21600"/>
                <a:gd name="T71" fmla="*/ 42368386 h 21600"/>
                <a:gd name="T72" fmla="*/ 81822303 w 21600"/>
                <a:gd name="T73" fmla="*/ 48355687 h 21600"/>
                <a:gd name="T74" fmla="*/ 84424755 w 21600"/>
                <a:gd name="T75" fmla="*/ 52832823 h 21600"/>
                <a:gd name="T76" fmla="*/ 89692187 w 21600"/>
                <a:gd name="T77" fmla="*/ 57941893 h 21600"/>
                <a:gd name="T78" fmla="*/ 88951008 w 21600"/>
                <a:gd name="T79" fmla="*/ 63050904 h 21600"/>
                <a:gd name="T80" fmla="*/ 89942043 w 21600"/>
                <a:gd name="T81" fmla="*/ 67931483 h 21600"/>
                <a:gd name="T82" fmla="*/ 84982736 w 21600"/>
                <a:gd name="T83" fmla="*/ 69081106 h 21600"/>
                <a:gd name="T84" fmla="*/ 83121464 w 21600"/>
                <a:gd name="T85" fmla="*/ 72640635 h 21600"/>
                <a:gd name="T86" fmla="*/ 79032394 w 21600"/>
                <a:gd name="T87" fmla="*/ 73215447 h 21600"/>
                <a:gd name="T88" fmla="*/ 75376443 w 21600"/>
                <a:gd name="T89" fmla="*/ 77117772 h 21600"/>
                <a:gd name="T90" fmla="*/ 70912654 w 21600"/>
                <a:gd name="T91" fmla="*/ 75911026 h 21600"/>
                <a:gd name="T92" fmla="*/ 29622588 w 21600"/>
                <a:gd name="T93" fmla="*/ 75853903 h 21600"/>
                <a:gd name="T94" fmla="*/ 4746942 w 21600"/>
                <a:gd name="T95" fmla="*/ 76535790 h 21600"/>
                <a:gd name="T96" fmla="*/ 4746942 w 21600"/>
                <a:gd name="T97" fmla="*/ 76535790 h 2160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00" h="21600">
                  <a:moveTo>
                    <a:pt x="1140" y="21437"/>
                  </a:moveTo>
                  <a:lnTo>
                    <a:pt x="946" y="15198"/>
                  </a:lnTo>
                  <a:lnTo>
                    <a:pt x="886" y="10664"/>
                  </a:lnTo>
                  <a:lnTo>
                    <a:pt x="648" y="7014"/>
                  </a:lnTo>
                  <a:lnTo>
                    <a:pt x="655" y="5178"/>
                  </a:lnTo>
                  <a:lnTo>
                    <a:pt x="0" y="3926"/>
                  </a:lnTo>
                  <a:lnTo>
                    <a:pt x="391" y="2640"/>
                  </a:lnTo>
                  <a:lnTo>
                    <a:pt x="328" y="1286"/>
                  </a:lnTo>
                  <a:lnTo>
                    <a:pt x="417" y="0"/>
                  </a:lnTo>
                  <a:lnTo>
                    <a:pt x="1340" y="627"/>
                  </a:lnTo>
                  <a:lnTo>
                    <a:pt x="2650" y="338"/>
                  </a:lnTo>
                  <a:lnTo>
                    <a:pt x="4139" y="772"/>
                  </a:lnTo>
                  <a:lnTo>
                    <a:pt x="5672" y="1335"/>
                  </a:lnTo>
                  <a:lnTo>
                    <a:pt x="6937" y="1415"/>
                  </a:lnTo>
                  <a:lnTo>
                    <a:pt x="8262" y="1817"/>
                  </a:lnTo>
                  <a:lnTo>
                    <a:pt x="9513" y="852"/>
                  </a:lnTo>
                  <a:lnTo>
                    <a:pt x="11131" y="225"/>
                  </a:lnTo>
                  <a:lnTo>
                    <a:pt x="12262" y="48"/>
                  </a:lnTo>
                  <a:lnTo>
                    <a:pt x="13394" y="177"/>
                  </a:lnTo>
                  <a:lnTo>
                    <a:pt x="14510" y="1013"/>
                  </a:lnTo>
                  <a:lnTo>
                    <a:pt x="15910" y="756"/>
                  </a:lnTo>
                  <a:lnTo>
                    <a:pt x="16996" y="563"/>
                  </a:lnTo>
                  <a:lnTo>
                    <a:pt x="18024" y="1528"/>
                  </a:lnTo>
                  <a:lnTo>
                    <a:pt x="18887" y="4052"/>
                  </a:lnTo>
                  <a:lnTo>
                    <a:pt x="18649" y="5837"/>
                  </a:lnTo>
                  <a:lnTo>
                    <a:pt x="18262" y="8394"/>
                  </a:lnTo>
                  <a:lnTo>
                    <a:pt x="16996" y="7397"/>
                  </a:lnTo>
                  <a:lnTo>
                    <a:pt x="16014" y="5740"/>
                  </a:lnTo>
                  <a:lnTo>
                    <a:pt x="15329" y="4808"/>
                  </a:lnTo>
                  <a:lnTo>
                    <a:pt x="14674" y="3168"/>
                  </a:lnTo>
                  <a:lnTo>
                    <a:pt x="14346" y="4390"/>
                  </a:lnTo>
                  <a:lnTo>
                    <a:pt x="15016" y="5917"/>
                  </a:lnTo>
                  <a:lnTo>
                    <a:pt x="15776" y="6946"/>
                  </a:lnTo>
                  <a:lnTo>
                    <a:pt x="16728" y="8699"/>
                  </a:lnTo>
                  <a:lnTo>
                    <a:pt x="17741" y="10018"/>
                  </a:lnTo>
                  <a:lnTo>
                    <a:pt x="18589" y="11867"/>
                  </a:lnTo>
                  <a:lnTo>
                    <a:pt x="19650" y="13544"/>
                  </a:lnTo>
                  <a:lnTo>
                    <a:pt x="20275" y="14798"/>
                  </a:lnTo>
                  <a:lnTo>
                    <a:pt x="21540" y="16229"/>
                  </a:lnTo>
                  <a:lnTo>
                    <a:pt x="21362" y="17660"/>
                  </a:lnTo>
                  <a:lnTo>
                    <a:pt x="21600" y="19027"/>
                  </a:lnTo>
                  <a:lnTo>
                    <a:pt x="20409" y="19349"/>
                  </a:lnTo>
                  <a:lnTo>
                    <a:pt x="19962" y="20346"/>
                  </a:lnTo>
                  <a:lnTo>
                    <a:pt x="18980" y="20507"/>
                  </a:lnTo>
                  <a:lnTo>
                    <a:pt x="18102" y="21600"/>
                  </a:lnTo>
                  <a:lnTo>
                    <a:pt x="17030" y="21262"/>
                  </a:lnTo>
                  <a:lnTo>
                    <a:pt x="7114" y="21246"/>
                  </a:lnTo>
                  <a:lnTo>
                    <a:pt x="1140" y="21437"/>
                  </a:lnTo>
                  <a:close/>
                  <a:moveTo>
                    <a:pt x="1140" y="21437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Freeform 22">
              <a:extLst>
                <a:ext uri="{FF2B5EF4-FFF2-40B4-BE49-F238E27FC236}">
                  <a16:creationId xmlns:a16="http://schemas.microsoft.com/office/drawing/2014/main" id="{B1CA857F-E7EF-DE46-B870-E7A307CBF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6051" y="6170614"/>
              <a:ext cx="1549400" cy="1281111"/>
            </a:xfrm>
            <a:custGeom>
              <a:avLst/>
              <a:gdLst>
                <a:gd name="T0" fmla="*/ 272723 w 21600"/>
                <a:gd name="T1" fmla="*/ 63478032 h 21600"/>
                <a:gd name="T2" fmla="*/ 550539 w 21600"/>
                <a:gd name="T3" fmla="*/ 51211622 h 21600"/>
                <a:gd name="T4" fmla="*/ 0 w 21600"/>
                <a:gd name="T5" fmla="*/ 35423874 h 21600"/>
                <a:gd name="T6" fmla="*/ 11108911 w 21600"/>
                <a:gd name="T7" fmla="*/ 35919889 h 21600"/>
                <a:gd name="T8" fmla="*/ 18703553 w 21600"/>
                <a:gd name="T9" fmla="*/ 35269073 h 21600"/>
                <a:gd name="T10" fmla="*/ 19259257 w 21600"/>
                <a:gd name="T11" fmla="*/ 29338177 h 21600"/>
                <a:gd name="T12" fmla="*/ 19922989 w 21600"/>
                <a:gd name="T13" fmla="*/ 20297500 h 21600"/>
                <a:gd name="T14" fmla="*/ 24558994 w 21600"/>
                <a:gd name="T15" fmla="*/ 24413309 h 21600"/>
                <a:gd name="T16" fmla="*/ 32328590 w 21600"/>
                <a:gd name="T17" fmla="*/ 22204103 h 21600"/>
                <a:gd name="T18" fmla="*/ 32663002 w 21600"/>
                <a:gd name="T19" fmla="*/ 26939057 h 21600"/>
                <a:gd name="T20" fmla="*/ 37957646 w 21600"/>
                <a:gd name="T21" fmla="*/ 26559112 h 21600"/>
                <a:gd name="T22" fmla="*/ 43339731 w 21600"/>
                <a:gd name="T23" fmla="*/ 27466685 h 21600"/>
                <a:gd name="T24" fmla="*/ 48907098 w 21600"/>
                <a:gd name="T25" fmla="*/ 25742997 h 21600"/>
                <a:gd name="T26" fmla="*/ 52570640 w 21600"/>
                <a:gd name="T27" fmla="*/ 30154292 h 21600"/>
                <a:gd name="T28" fmla="*/ 57386692 w 21600"/>
                <a:gd name="T29" fmla="*/ 31874482 h 21600"/>
                <a:gd name="T30" fmla="*/ 64317602 w 21600"/>
                <a:gd name="T31" fmla="*/ 35082659 h 21600"/>
                <a:gd name="T32" fmla="*/ 67343093 w 21600"/>
                <a:gd name="T33" fmla="*/ 39912570 h 21600"/>
                <a:gd name="T34" fmla="*/ 74330528 w 21600"/>
                <a:gd name="T35" fmla="*/ 40637229 h 21600"/>
                <a:gd name="T36" fmla="*/ 74423134 w 21600"/>
                <a:gd name="T37" fmla="*/ 31494537 h 21600"/>
                <a:gd name="T38" fmla="*/ 68716894 w 21600"/>
                <a:gd name="T39" fmla="*/ 33151383 h 21600"/>
                <a:gd name="T40" fmla="*/ 60057183 w 21600"/>
                <a:gd name="T41" fmla="*/ 26108825 h 21600"/>
                <a:gd name="T42" fmla="*/ 62259411 w 21600"/>
                <a:gd name="T43" fmla="*/ 20315115 h 21600"/>
                <a:gd name="T44" fmla="*/ 64749785 w 21600"/>
                <a:gd name="T45" fmla="*/ 13279556 h 21600"/>
                <a:gd name="T46" fmla="*/ 61430984 w 21600"/>
                <a:gd name="T47" fmla="*/ 7707431 h 21600"/>
                <a:gd name="T48" fmla="*/ 67322506 w 21600"/>
                <a:gd name="T49" fmla="*/ 1231232 h 21600"/>
                <a:gd name="T50" fmla="*/ 74078392 w 21600"/>
                <a:gd name="T51" fmla="*/ 211087 h 21600"/>
                <a:gd name="T52" fmla="*/ 83751741 w 21600"/>
                <a:gd name="T53" fmla="*/ 0 h 21600"/>
                <a:gd name="T54" fmla="*/ 89879977 w 21600"/>
                <a:gd name="T55" fmla="*/ 2824793 h 21600"/>
                <a:gd name="T56" fmla="*/ 96342553 w 21600"/>
                <a:gd name="T57" fmla="*/ 4302223 h 21600"/>
                <a:gd name="T58" fmla="*/ 101945929 w 21600"/>
                <a:gd name="T59" fmla="*/ 7767216 h 21600"/>
                <a:gd name="T60" fmla="*/ 108012332 w 21600"/>
                <a:gd name="T61" fmla="*/ 9603477 h 21600"/>
                <a:gd name="T62" fmla="*/ 108681228 w 21600"/>
                <a:gd name="T63" fmla="*/ 14243415 h 21600"/>
                <a:gd name="T64" fmla="*/ 111140757 w 21600"/>
                <a:gd name="T65" fmla="*/ 18426068 h 21600"/>
                <a:gd name="T66" fmla="*/ 108362238 w 21600"/>
                <a:gd name="T67" fmla="*/ 23474064 h 21600"/>
                <a:gd name="T68" fmla="*/ 107405197 w 21600"/>
                <a:gd name="T69" fmla="*/ 29123590 h 21600"/>
                <a:gd name="T70" fmla="*/ 109545664 w 21600"/>
                <a:gd name="T71" fmla="*/ 33380085 h 21600"/>
                <a:gd name="T72" fmla="*/ 104806796 w 21600"/>
                <a:gd name="T73" fmla="*/ 35339475 h 21600"/>
                <a:gd name="T74" fmla="*/ 105213226 w 21600"/>
                <a:gd name="T75" fmla="*/ 40992500 h 21600"/>
                <a:gd name="T76" fmla="*/ 100294240 w 21600"/>
                <a:gd name="T77" fmla="*/ 42195559 h 21600"/>
                <a:gd name="T78" fmla="*/ 105305904 w 21600"/>
                <a:gd name="T79" fmla="*/ 46300811 h 21600"/>
                <a:gd name="T80" fmla="*/ 93811005 w 21600"/>
                <a:gd name="T81" fmla="*/ 48425559 h 21600"/>
                <a:gd name="T82" fmla="*/ 84873478 w 21600"/>
                <a:gd name="T83" fmla="*/ 50947748 h 21600"/>
                <a:gd name="T84" fmla="*/ 77489798 w 21600"/>
                <a:gd name="T85" fmla="*/ 52945868 h 21600"/>
                <a:gd name="T86" fmla="*/ 78035244 w 21600"/>
                <a:gd name="T87" fmla="*/ 58859208 h 21600"/>
                <a:gd name="T88" fmla="*/ 69514405 w 21600"/>
                <a:gd name="T89" fmla="*/ 58707966 h 21600"/>
                <a:gd name="T90" fmla="*/ 64682859 w 21600"/>
                <a:gd name="T91" fmla="*/ 60857328 h 21600"/>
                <a:gd name="T92" fmla="*/ 64636592 w 21600"/>
                <a:gd name="T93" fmla="*/ 65300236 h 21600"/>
                <a:gd name="T94" fmla="*/ 57582232 w 21600"/>
                <a:gd name="T95" fmla="*/ 66696826 h 21600"/>
                <a:gd name="T96" fmla="*/ 52297917 w 21600"/>
                <a:gd name="T97" fmla="*/ 71178464 h 21600"/>
                <a:gd name="T98" fmla="*/ 46596770 w 21600"/>
                <a:gd name="T99" fmla="*/ 75983702 h 21600"/>
                <a:gd name="T100" fmla="*/ 30610047 w 21600"/>
                <a:gd name="T101" fmla="*/ 75832459 h 21600"/>
                <a:gd name="T102" fmla="*/ 27553640 w 21600"/>
                <a:gd name="T103" fmla="*/ 72254895 h 21600"/>
                <a:gd name="T104" fmla="*/ 11829310 w 21600"/>
                <a:gd name="T105" fmla="*/ 72367467 h 21600"/>
                <a:gd name="T106" fmla="*/ 5495277 w 21600"/>
                <a:gd name="T107" fmla="*/ 67337026 h 21600"/>
                <a:gd name="T108" fmla="*/ 272723 w 21600"/>
                <a:gd name="T109" fmla="*/ 63478032 h 21600"/>
                <a:gd name="T110" fmla="*/ 272723 w 21600"/>
                <a:gd name="T111" fmla="*/ 63478032 h 216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600" h="21600">
                  <a:moveTo>
                    <a:pt x="53" y="18045"/>
                  </a:moveTo>
                  <a:lnTo>
                    <a:pt x="107" y="14558"/>
                  </a:lnTo>
                  <a:lnTo>
                    <a:pt x="0" y="10070"/>
                  </a:lnTo>
                  <a:lnTo>
                    <a:pt x="2159" y="10211"/>
                  </a:lnTo>
                  <a:lnTo>
                    <a:pt x="3635" y="10026"/>
                  </a:lnTo>
                  <a:lnTo>
                    <a:pt x="3743" y="8340"/>
                  </a:lnTo>
                  <a:lnTo>
                    <a:pt x="3872" y="5770"/>
                  </a:lnTo>
                  <a:lnTo>
                    <a:pt x="4773" y="6940"/>
                  </a:lnTo>
                  <a:lnTo>
                    <a:pt x="6283" y="6312"/>
                  </a:lnTo>
                  <a:lnTo>
                    <a:pt x="6348" y="7658"/>
                  </a:lnTo>
                  <a:lnTo>
                    <a:pt x="7377" y="7550"/>
                  </a:lnTo>
                  <a:lnTo>
                    <a:pt x="8423" y="7808"/>
                  </a:lnTo>
                  <a:lnTo>
                    <a:pt x="9505" y="7318"/>
                  </a:lnTo>
                  <a:lnTo>
                    <a:pt x="10217" y="8572"/>
                  </a:lnTo>
                  <a:lnTo>
                    <a:pt x="11153" y="9061"/>
                  </a:lnTo>
                  <a:lnTo>
                    <a:pt x="12500" y="9973"/>
                  </a:lnTo>
                  <a:lnTo>
                    <a:pt x="13088" y="11346"/>
                  </a:lnTo>
                  <a:lnTo>
                    <a:pt x="14446" y="11552"/>
                  </a:lnTo>
                  <a:lnTo>
                    <a:pt x="14464" y="8953"/>
                  </a:lnTo>
                  <a:lnTo>
                    <a:pt x="13355" y="9424"/>
                  </a:lnTo>
                  <a:lnTo>
                    <a:pt x="11672" y="7422"/>
                  </a:lnTo>
                  <a:lnTo>
                    <a:pt x="12100" y="5775"/>
                  </a:lnTo>
                  <a:lnTo>
                    <a:pt x="12584" y="3775"/>
                  </a:lnTo>
                  <a:lnTo>
                    <a:pt x="11939" y="2191"/>
                  </a:lnTo>
                  <a:lnTo>
                    <a:pt x="13084" y="350"/>
                  </a:lnTo>
                  <a:lnTo>
                    <a:pt x="14397" y="60"/>
                  </a:lnTo>
                  <a:lnTo>
                    <a:pt x="16277" y="0"/>
                  </a:lnTo>
                  <a:lnTo>
                    <a:pt x="17468" y="803"/>
                  </a:lnTo>
                  <a:lnTo>
                    <a:pt x="18724" y="1223"/>
                  </a:lnTo>
                  <a:lnTo>
                    <a:pt x="19813" y="2208"/>
                  </a:lnTo>
                  <a:lnTo>
                    <a:pt x="20992" y="2730"/>
                  </a:lnTo>
                  <a:lnTo>
                    <a:pt x="21122" y="4049"/>
                  </a:lnTo>
                  <a:lnTo>
                    <a:pt x="21600" y="5238"/>
                  </a:lnTo>
                  <a:lnTo>
                    <a:pt x="21060" y="6673"/>
                  </a:lnTo>
                  <a:lnTo>
                    <a:pt x="20874" y="8279"/>
                  </a:lnTo>
                  <a:lnTo>
                    <a:pt x="21290" y="9489"/>
                  </a:lnTo>
                  <a:lnTo>
                    <a:pt x="20369" y="10046"/>
                  </a:lnTo>
                  <a:lnTo>
                    <a:pt x="20448" y="11653"/>
                  </a:lnTo>
                  <a:lnTo>
                    <a:pt x="19492" y="11995"/>
                  </a:lnTo>
                  <a:lnTo>
                    <a:pt x="20466" y="13162"/>
                  </a:lnTo>
                  <a:lnTo>
                    <a:pt x="18232" y="13766"/>
                  </a:lnTo>
                  <a:lnTo>
                    <a:pt x="16495" y="14483"/>
                  </a:lnTo>
                  <a:lnTo>
                    <a:pt x="15060" y="15051"/>
                  </a:lnTo>
                  <a:lnTo>
                    <a:pt x="15166" y="16732"/>
                  </a:lnTo>
                  <a:lnTo>
                    <a:pt x="13510" y="16689"/>
                  </a:lnTo>
                  <a:lnTo>
                    <a:pt x="12571" y="17300"/>
                  </a:lnTo>
                  <a:lnTo>
                    <a:pt x="12562" y="18563"/>
                  </a:lnTo>
                  <a:lnTo>
                    <a:pt x="11191" y="18960"/>
                  </a:lnTo>
                  <a:lnTo>
                    <a:pt x="10164" y="20234"/>
                  </a:lnTo>
                  <a:lnTo>
                    <a:pt x="9056" y="21600"/>
                  </a:lnTo>
                  <a:lnTo>
                    <a:pt x="5949" y="21557"/>
                  </a:lnTo>
                  <a:lnTo>
                    <a:pt x="5355" y="20540"/>
                  </a:lnTo>
                  <a:lnTo>
                    <a:pt x="2299" y="20572"/>
                  </a:lnTo>
                  <a:lnTo>
                    <a:pt x="1068" y="19142"/>
                  </a:lnTo>
                  <a:lnTo>
                    <a:pt x="53" y="18045"/>
                  </a:lnTo>
                  <a:close/>
                  <a:moveTo>
                    <a:pt x="53" y="1804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Freeform 23">
              <a:extLst>
                <a:ext uri="{FF2B5EF4-FFF2-40B4-BE49-F238E27FC236}">
                  <a16:creationId xmlns:a16="http://schemas.microsoft.com/office/drawing/2014/main" id="{284293D6-5C77-494F-A369-6D00173A8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888" y="3551239"/>
              <a:ext cx="566738" cy="855662"/>
            </a:xfrm>
            <a:custGeom>
              <a:avLst/>
              <a:gdLst>
                <a:gd name="T0" fmla="*/ 1303180 w 21600"/>
                <a:gd name="T1" fmla="*/ 33109960 h 21600"/>
                <a:gd name="T2" fmla="*/ 1723825 w 21600"/>
                <a:gd name="T3" fmla="*/ 30475194 h 21600"/>
                <a:gd name="T4" fmla="*/ 357280 w 21600"/>
                <a:gd name="T5" fmla="*/ 27873348 h 21600"/>
                <a:gd name="T6" fmla="*/ 0 w 21600"/>
                <a:gd name="T7" fmla="*/ 24827389 h 21600"/>
                <a:gd name="T8" fmla="*/ 777925 w 21600"/>
                <a:gd name="T9" fmla="*/ 21654310 h 21600"/>
                <a:gd name="T10" fmla="*/ 1975787 w 21600"/>
                <a:gd name="T11" fmla="*/ 17782954 h 21600"/>
                <a:gd name="T12" fmla="*/ 2564380 w 21600"/>
                <a:gd name="T13" fmla="*/ 14704036 h 21600"/>
                <a:gd name="T14" fmla="*/ 2123086 w 21600"/>
                <a:gd name="T15" fmla="*/ 11530996 h 21600"/>
                <a:gd name="T16" fmla="*/ 2060456 w 21600"/>
                <a:gd name="T17" fmla="*/ 8993483 h 21600"/>
                <a:gd name="T18" fmla="*/ 1880071 w 21600"/>
                <a:gd name="T19" fmla="*/ 6047946 h 21600"/>
                <a:gd name="T20" fmla="*/ 1745156 w 21600"/>
                <a:gd name="T21" fmla="*/ 3027102 h 21600"/>
                <a:gd name="T22" fmla="*/ 2375756 w 21600"/>
                <a:gd name="T23" fmla="*/ 444112 h 21600"/>
                <a:gd name="T24" fmla="*/ 4393524 w 21600"/>
                <a:gd name="T25" fmla="*/ 254203 h 21600"/>
                <a:gd name="T26" fmla="*/ 7294535 w 21600"/>
                <a:gd name="T27" fmla="*/ 475487 h 21600"/>
                <a:gd name="T28" fmla="*/ 9354991 w 21600"/>
                <a:gd name="T29" fmla="*/ 381324 h 21600"/>
                <a:gd name="T30" fmla="*/ 11646052 w 21600"/>
                <a:gd name="T31" fmla="*/ 0 h 21600"/>
                <a:gd name="T32" fmla="*/ 11498726 w 21600"/>
                <a:gd name="T33" fmla="*/ 3237413 h 21600"/>
                <a:gd name="T34" fmla="*/ 13201902 w 21600"/>
                <a:gd name="T35" fmla="*/ 5045197 h 21600"/>
                <a:gd name="T36" fmla="*/ 12444626 w 21600"/>
                <a:gd name="T37" fmla="*/ 8758097 h 21600"/>
                <a:gd name="T38" fmla="*/ 13054577 w 21600"/>
                <a:gd name="T39" fmla="*/ 11868388 h 21600"/>
                <a:gd name="T40" fmla="*/ 13327870 w 21600"/>
                <a:gd name="T41" fmla="*/ 15516915 h 21600"/>
                <a:gd name="T42" fmla="*/ 13323069 w 21600"/>
                <a:gd name="T43" fmla="*/ 19948531 h 21600"/>
                <a:gd name="T44" fmla="*/ 13574322 w 21600"/>
                <a:gd name="T45" fmla="*/ 24044300 h 21600"/>
                <a:gd name="T46" fmla="*/ 14869946 w 21600"/>
                <a:gd name="T47" fmla="*/ 26219306 h 21600"/>
                <a:gd name="T48" fmla="*/ 13264532 w 21600"/>
                <a:gd name="T49" fmla="*/ 28946729 h 21600"/>
                <a:gd name="T50" fmla="*/ 11057459 w 21600"/>
                <a:gd name="T51" fmla="*/ 29993409 h 21600"/>
                <a:gd name="T52" fmla="*/ 8745041 w 21600"/>
                <a:gd name="T53" fmla="*/ 31484202 h 21600"/>
                <a:gd name="T54" fmla="*/ 6747922 w 21600"/>
                <a:gd name="T55" fmla="*/ 32341053 h 21600"/>
                <a:gd name="T56" fmla="*/ 4456862 w 21600"/>
                <a:gd name="T57" fmla="*/ 33896179 h 21600"/>
                <a:gd name="T58" fmla="*/ 1303180 w 21600"/>
                <a:gd name="T59" fmla="*/ 33109960 h 21600"/>
                <a:gd name="T60" fmla="*/ 1303180 w 21600"/>
                <a:gd name="T61" fmla="*/ 33109960 h 216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600" h="21600">
                  <a:moveTo>
                    <a:pt x="1893" y="21099"/>
                  </a:moveTo>
                  <a:lnTo>
                    <a:pt x="2504" y="19420"/>
                  </a:lnTo>
                  <a:lnTo>
                    <a:pt x="519" y="17762"/>
                  </a:lnTo>
                  <a:lnTo>
                    <a:pt x="0" y="15821"/>
                  </a:lnTo>
                  <a:lnTo>
                    <a:pt x="1130" y="13799"/>
                  </a:lnTo>
                  <a:lnTo>
                    <a:pt x="2870" y="11332"/>
                  </a:lnTo>
                  <a:lnTo>
                    <a:pt x="3725" y="9370"/>
                  </a:lnTo>
                  <a:lnTo>
                    <a:pt x="3084" y="7348"/>
                  </a:lnTo>
                  <a:lnTo>
                    <a:pt x="2993" y="5731"/>
                  </a:lnTo>
                  <a:lnTo>
                    <a:pt x="2731" y="3854"/>
                  </a:lnTo>
                  <a:lnTo>
                    <a:pt x="2535" y="1929"/>
                  </a:lnTo>
                  <a:lnTo>
                    <a:pt x="3451" y="283"/>
                  </a:lnTo>
                  <a:lnTo>
                    <a:pt x="6382" y="162"/>
                  </a:lnTo>
                  <a:lnTo>
                    <a:pt x="10596" y="303"/>
                  </a:lnTo>
                  <a:lnTo>
                    <a:pt x="13589" y="243"/>
                  </a:lnTo>
                  <a:lnTo>
                    <a:pt x="16917" y="0"/>
                  </a:lnTo>
                  <a:lnTo>
                    <a:pt x="16703" y="2063"/>
                  </a:lnTo>
                  <a:lnTo>
                    <a:pt x="19177" y="3215"/>
                  </a:lnTo>
                  <a:lnTo>
                    <a:pt x="18077" y="5581"/>
                  </a:lnTo>
                  <a:lnTo>
                    <a:pt x="18963" y="7563"/>
                  </a:lnTo>
                  <a:lnTo>
                    <a:pt x="19360" y="9888"/>
                  </a:lnTo>
                  <a:lnTo>
                    <a:pt x="19353" y="12712"/>
                  </a:lnTo>
                  <a:lnTo>
                    <a:pt x="19718" y="15322"/>
                  </a:lnTo>
                  <a:lnTo>
                    <a:pt x="21600" y="16708"/>
                  </a:lnTo>
                  <a:lnTo>
                    <a:pt x="19268" y="18446"/>
                  </a:lnTo>
                  <a:lnTo>
                    <a:pt x="16062" y="19113"/>
                  </a:lnTo>
                  <a:lnTo>
                    <a:pt x="12703" y="20063"/>
                  </a:lnTo>
                  <a:lnTo>
                    <a:pt x="9802" y="20609"/>
                  </a:lnTo>
                  <a:lnTo>
                    <a:pt x="6474" y="21600"/>
                  </a:lnTo>
                  <a:lnTo>
                    <a:pt x="1893" y="21099"/>
                  </a:lnTo>
                  <a:close/>
                  <a:moveTo>
                    <a:pt x="1893" y="21099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Freeform 24">
              <a:extLst>
                <a:ext uri="{FF2B5EF4-FFF2-40B4-BE49-F238E27FC236}">
                  <a16:creationId xmlns:a16="http://schemas.microsoft.com/office/drawing/2014/main" id="{E60141C2-B1AD-8C4F-BAF9-C7BBF01D1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688" y="3295650"/>
              <a:ext cx="989012" cy="1547813"/>
            </a:xfrm>
            <a:custGeom>
              <a:avLst/>
              <a:gdLst>
                <a:gd name="T0" fmla="*/ 224313 w 21600"/>
                <a:gd name="T1" fmla="*/ 79801010 h 21600"/>
                <a:gd name="T2" fmla="*/ 580724 w 21600"/>
                <a:gd name="T3" fmla="*/ 75066637 h 21600"/>
                <a:gd name="T4" fmla="*/ 1425642 w 21600"/>
                <a:gd name="T5" fmla="*/ 70399050 h 21600"/>
                <a:gd name="T6" fmla="*/ 4008521 w 21600"/>
                <a:gd name="T7" fmla="*/ 65664748 h 21600"/>
                <a:gd name="T8" fmla="*/ 7601931 w 21600"/>
                <a:gd name="T9" fmla="*/ 58819904 h 21600"/>
                <a:gd name="T10" fmla="*/ 12077943 w 21600"/>
                <a:gd name="T11" fmla="*/ 58547818 h 21600"/>
                <a:gd name="T12" fmla="*/ 14115765 w 21600"/>
                <a:gd name="T13" fmla="*/ 64129404 h 21600"/>
                <a:gd name="T14" fmla="*/ 17990082 w 21600"/>
                <a:gd name="T15" fmla="*/ 61346278 h 21600"/>
                <a:gd name="T16" fmla="*/ 20126440 w 21600"/>
                <a:gd name="T17" fmla="*/ 53197258 h 21600"/>
                <a:gd name="T18" fmla="*/ 21908447 w 21600"/>
                <a:gd name="T19" fmla="*/ 45089298 h 21600"/>
                <a:gd name="T20" fmla="*/ 23663257 w 21600"/>
                <a:gd name="T21" fmla="*/ 43168863 h 21600"/>
                <a:gd name="T22" fmla="*/ 25336244 w 21600"/>
                <a:gd name="T23" fmla="*/ 38223959 h 21600"/>
                <a:gd name="T24" fmla="*/ 28185377 w 21600"/>
                <a:gd name="T25" fmla="*/ 34182805 h 21600"/>
                <a:gd name="T26" fmla="*/ 29051266 w 21600"/>
                <a:gd name="T27" fmla="*/ 29114721 h 21600"/>
                <a:gd name="T28" fmla="*/ 30608960 w 21600"/>
                <a:gd name="T29" fmla="*/ 23820699 h 21600"/>
                <a:gd name="T30" fmla="*/ 32034557 w 21600"/>
                <a:gd name="T31" fmla="*/ 19086326 h 21600"/>
                <a:gd name="T32" fmla="*/ 35374304 w 21600"/>
                <a:gd name="T33" fmla="*/ 17273736 h 21600"/>
                <a:gd name="T34" fmla="*/ 35462353 w 21600"/>
                <a:gd name="T35" fmla="*/ 10865361 h 21600"/>
                <a:gd name="T36" fmla="*/ 32925583 w 21600"/>
                <a:gd name="T37" fmla="*/ 7034738 h 21600"/>
                <a:gd name="T38" fmla="*/ 32256810 w 21600"/>
                <a:gd name="T39" fmla="*/ 0 h 21600"/>
                <a:gd name="T40" fmla="*/ 34839688 w 21600"/>
                <a:gd name="T41" fmla="*/ 4528930 h 21600"/>
                <a:gd name="T42" fmla="*/ 38623895 w 21600"/>
                <a:gd name="T43" fmla="*/ 7312055 h 21600"/>
                <a:gd name="T44" fmla="*/ 39760205 w 21600"/>
                <a:gd name="T45" fmla="*/ 15810265 h 21600"/>
                <a:gd name="T46" fmla="*/ 39850361 w 21600"/>
                <a:gd name="T47" fmla="*/ 22567758 h 21600"/>
                <a:gd name="T48" fmla="*/ 42030721 w 21600"/>
                <a:gd name="T49" fmla="*/ 30578121 h 21600"/>
                <a:gd name="T50" fmla="*/ 33793533 w 21600"/>
                <a:gd name="T51" fmla="*/ 31620530 h 21600"/>
                <a:gd name="T52" fmla="*/ 33839687 w 21600"/>
                <a:gd name="T53" fmla="*/ 37191868 h 21600"/>
                <a:gd name="T54" fmla="*/ 38175222 w 21600"/>
                <a:gd name="T55" fmla="*/ 42691334 h 21600"/>
                <a:gd name="T56" fmla="*/ 40160618 w 21600"/>
                <a:gd name="T57" fmla="*/ 47292136 h 21600"/>
                <a:gd name="T58" fmla="*/ 41586260 w 21600"/>
                <a:gd name="T59" fmla="*/ 54049630 h 21600"/>
                <a:gd name="T60" fmla="*/ 39628108 w 21600"/>
                <a:gd name="T61" fmla="*/ 61012495 h 21600"/>
                <a:gd name="T62" fmla="*/ 37802053 w 21600"/>
                <a:gd name="T63" fmla="*/ 64956122 h 21600"/>
                <a:gd name="T64" fmla="*/ 35443489 w 21600"/>
                <a:gd name="T65" fmla="*/ 69063989 h 21600"/>
                <a:gd name="T66" fmla="*/ 37158417 w 21600"/>
                <a:gd name="T67" fmla="*/ 78809980 h 21600"/>
                <a:gd name="T68" fmla="*/ 38871285 w 21600"/>
                <a:gd name="T69" fmla="*/ 85151571 h 21600"/>
                <a:gd name="T70" fmla="*/ 40294821 w 21600"/>
                <a:gd name="T71" fmla="*/ 90722909 h 21600"/>
                <a:gd name="T72" fmla="*/ 45284479 w 21600"/>
                <a:gd name="T73" fmla="*/ 96499620 h 21600"/>
                <a:gd name="T74" fmla="*/ 45014011 w 21600"/>
                <a:gd name="T75" fmla="*/ 110913198 h 21600"/>
                <a:gd name="T76" fmla="*/ 41101965 w 21600"/>
                <a:gd name="T77" fmla="*/ 109706477 h 21600"/>
                <a:gd name="T78" fmla="*/ 37311485 w 21600"/>
                <a:gd name="T79" fmla="*/ 108124985 h 21600"/>
                <a:gd name="T80" fmla="*/ 35131126 w 21600"/>
                <a:gd name="T81" fmla="*/ 104854084 h 21600"/>
                <a:gd name="T82" fmla="*/ 31701223 w 21600"/>
                <a:gd name="T83" fmla="*/ 104715425 h 21600"/>
                <a:gd name="T84" fmla="*/ 26491419 w 21600"/>
                <a:gd name="T85" fmla="*/ 104576767 h 21600"/>
                <a:gd name="T86" fmla="*/ 21640132 w 21600"/>
                <a:gd name="T87" fmla="*/ 103950333 h 21600"/>
                <a:gd name="T88" fmla="*/ 15780373 w 21600"/>
                <a:gd name="T89" fmla="*/ 104294363 h 21600"/>
                <a:gd name="T90" fmla="*/ 10641861 w 21600"/>
                <a:gd name="T91" fmla="*/ 103878460 h 21600"/>
                <a:gd name="T92" fmla="*/ 6723496 w 21600"/>
                <a:gd name="T93" fmla="*/ 103462485 h 21600"/>
                <a:gd name="T94" fmla="*/ 6501243 w 21600"/>
                <a:gd name="T95" fmla="*/ 98096590 h 21600"/>
                <a:gd name="T96" fmla="*/ 5876517 w 21600"/>
                <a:gd name="T97" fmla="*/ 92946314 h 21600"/>
                <a:gd name="T98" fmla="*/ 3339747 w 21600"/>
                <a:gd name="T99" fmla="*/ 89459722 h 21600"/>
                <a:gd name="T100" fmla="*/ 0 w 21600"/>
                <a:gd name="T101" fmla="*/ 85700973 h 21600"/>
                <a:gd name="T102" fmla="*/ 224313 w 21600"/>
                <a:gd name="T103" fmla="*/ 79801010 h 21600"/>
                <a:gd name="T104" fmla="*/ 224313 w 21600"/>
                <a:gd name="T105" fmla="*/ 79801010 h 216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600" h="21600">
                  <a:moveTo>
                    <a:pt x="107" y="15541"/>
                  </a:moveTo>
                  <a:lnTo>
                    <a:pt x="277" y="14619"/>
                  </a:lnTo>
                  <a:lnTo>
                    <a:pt x="680" y="13710"/>
                  </a:lnTo>
                  <a:lnTo>
                    <a:pt x="1912" y="12788"/>
                  </a:lnTo>
                  <a:lnTo>
                    <a:pt x="3626" y="11455"/>
                  </a:lnTo>
                  <a:lnTo>
                    <a:pt x="5761" y="11402"/>
                  </a:lnTo>
                  <a:lnTo>
                    <a:pt x="6733" y="12489"/>
                  </a:lnTo>
                  <a:lnTo>
                    <a:pt x="8581" y="11947"/>
                  </a:lnTo>
                  <a:lnTo>
                    <a:pt x="9600" y="10360"/>
                  </a:lnTo>
                  <a:lnTo>
                    <a:pt x="10450" y="8781"/>
                  </a:lnTo>
                  <a:lnTo>
                    <a:pt x="11287" y="8407"/>
                  </a:lnTo>
                  <a:lnTo>
                    <a:pt x="12085" y="7444"/>
                  </a:lnTo>
                  <a:lnTo>
                    <a:pt x="13444" y="6657"/>
                  </a:lnTo>
                  <a:lnTo>
                    <a:pt x="13857" y="5670"/>
                  </a:lnTo>
                  <a:lnTo>
                    <a:pt x="14600" y="4639"/>
                  </a:lnTo>
                  <a:lnTo>
                    <a:pt x="15280" y="3717"/>
                  </a:lnTo>
                  <a:lnTo>
                    <a:pt x="16873" y="3364"/>
                  </a:lnTo>
                  <a:lnTo>
                    <a:pt x="16915" y="2116"/>
                  </a:lnTo>
                  <a:lnTo>
                    <a:pt x="15705" y="1370"/>
                  </a:lnTo>
                  <a:lnTo>
                    <a:pt x="15386" y="0"/>
                  </a:lnTo>
                  <a:lnTo>
                    <a:pt x="16618" y="882"/>
                  </a:lnTo>
                  <a:lnTo>
                    <a:pt x="18423" y="1424"/>
                  </a:lnTo>
                  <a:lnTo>
                    <a:pt x="18965" y="3079"/>
                  </a:lnTo>
                  <a:lnTo>
                    <a:pt x="19008" y="4395"/>
                  </a:lnTo>
                  <a:lnTo>
                    <a:pt x="20048" y="5955"/>
                  </a:lnTo>
                  <a:lnTo>
                    <a:pt x="16119" y="6158"/>
                  </a:lnTo>
                  <a:lnTo>
                    <a:pt x="16141" y="7243"/>
                  </a:lnTo>
                  <a:lnTo>
                    <a:pt x="18209" y="8314"/>
                  </a:lnTo>
                  <a:lnTo>
                    <a:pt x="19156" y="9210"/>
                  </a:lnTo>
                  <a:lnTo>
                    <a:pt x="19836" y="10526"/>
                  </a:lnTo>
                  <a:lnTo>
                    <a:pt x="18902" y="11882"/>
                  </a:lnTo>
                  <a:lnTo>
                    <a:pt x="18031" y="12650"/>
                  </a:lnTo>
                  <a:lnTo>
                    <a:pt x="16906" y="13450"/>
                  </a:lnTo>
                  <a:lnTo>
                    <a:pt x="17724" y="15348"/>
                  </a:lnTo>
                  <a:lnTo>
                    <a:pt x="18541" y="16583"/>
                  </a:lnTo>
                  <a:lnTo>
                    <a:pt x="19220" y="17668"/>
                  </a:lnTo>
                  <a:lnTo>
                    <a:pt x="21600" y="18793"/>
                  </a:lnTo>
                  <a:lnTo>
                    <a:pt x="21471" y="21600"/>
                  </a:lnTo>
                  <a:lnTo>
                    <a:pt x="19605" y="21365"/>
                  </a:lnTo>
                  <a:lnTo>
                    <a:pt x="17797" y="21057"/>
                  </a:lnTo>
                  <a:lnTo>
                    <a:pt x="16757" y="20420"/>
                  </a:lnTo>
                  <a:lnTo>
                    <a:pt x="15121" y="20393"/>
                  </a:lnTo>
                  <a:lnTo>
                    <a:pt x="12636" y="20366"/>
                  </a:lnTo>
                  <a:lnTo>
                    <a:pt x="10322" y="20244"/>
                  </a:lnTo>
                  <a:lnTo>
                    <a:pt x="7527" y="20311"/>
                  </a:lnTo>
                  <a:lnTo>
                    <a:pt x="5076" y="20230"/>
                  </a:lnTo>
                  <a:lnTo>
                    <a:pt x="3207" y="20149"/>
                  </a:lnTo>
                  <a:lnTo>
                    <a:pt x="3101" y="19104"/>
                  </a:lnTo>
                  <a:lnTo>
                    <a:pt x="2803" y="18101"/>
                  </a:lnTo>
                  <a:lnTo>
                    <a:pt x="1593" y="17422"/>
                  </a:lnTo>
                  <a:lnTo>
                    <a:pt x="0" y="16690"/>
                  </a:lnTo>
                  <a:lnTo>
                    <a:pt x="107" y="15541"/>
                  </a:lnTo>
                  <a:close/>
                  <a:moveTo>
                    <a:pt x="107" y="15541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Freeform 25">
              <a:extLst>
                <a:ext uri="{FF2B5EF4-FFF2-40B4-BE49-F238E27FC236}">
                  <a16:creationId xmlns:a16="http://schemas.microsoft.com/office/drawing/2014/main" id="{42EF26B1-1183-0A4F-8BC8-FEBD0AFAE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725" y="4579938"/>
              <a:ext cx="1022350" cy="1139825"/>
            </a:xfrm>
            <a:custGeom>
              <a:avLst/>
              <a:gdLst>
                <a:gd name="T0" fmla="*/ 0 w 21600"/>
                <a:gd name="T1" fmla="*/ 51855547 h 21600"/>
                <a:gd name="T2" fmla="*/ 5578150 w 21600"/>
                <a:gd name="T3" fmla="*/ 52184144 h 21600"/>
                <a:gd name="T4" fmla="*/ 5177161 w 21600"/>
                <a:gd name="T5" fmla="*/ 48071222 h 21600"/>
                <a:gd name="T6" fmla="*/ 3608990 w 21600"/>
                <a:gd name="T7" fmla="*/ 41802976 h 21600"/>
                <a:gd name="T8" fmla="*/ 8474761 w 21600"/>
                <a:gd name="T9" fmla="*/ 41282245 h 21600"/>
                <a:gd name="T10" fmla="*/ 10282616 w 21600"/>
                <a:gd name="T11" fmla="*/ 38238649 h 21600"/>
                <a:gd name="T12" fmla="*/ 13049304 w 21600"/>
                <a:gd name="T13" fmla="*/ 41457704 h 21600"/>
                <a:gd name="T14" fmla="*/ 16078110 w 21600"/>
                <a:gd name="T15" fmla="*/ 39990180 h 21600"/>
                <a:gd name="T16" fmla="*/ 19700543 w 21600"/>
                <a:gd name="T17" fmla="*/ 41524511 h 21600"/>
                <a:gd name="T18" fmla="*/ 20135136 w 21600"/>
                <a:gd name="T19" fmla="*/ 38132845 h 21600"/>
                <a:gd name="T20" fmla="*/ 21412079 w 21600"/>
                <a:gd name="T21" fmla="*/ 30803665 h 21600"/>
                <a:gd name="T22" fmla="*/ 18502026 w 21600"/>
                <a:gd name="T23" fmla="*/ 28264072 h 21600"/>
                <a:gd name="T24" fmla="*/ 18033828 w 21600"/>
                <a:gd name="T25" fmla="*/ 22597347 h 21600"/>
                <a:gd name="T26" fmla="*/ 21698811 w 21600"/>
                <a:gd name="T27" fmla="*/ 20416957 h 21600"/>
                <a:gd name="T28" fmla="*/ 20683986 w 21600"/>
                <a:gd name="T29" fmla="*/ 15722092 h 21600"/>
                <a:gd name="T30" fmla="*/ 17272130 w 21600"/>
                <a:gd name="T31" fmla="*/ 16031164 h 21600"/>
                <a:gd name="T32" fmla="*/ 13858049 w 21600"/>
                <a:gd name="T33" fmla="*/ 15346161 h 21600"/>
                <a:gd name="T34" fmla="*/ 13246437 w 21600"/>
                <a:gd name="T35" fmla="*/ 8688052 h 21600"/>
                <a:gd name="T36" fmla="*/ 21367257 w 21600"/>
                <a:gd name="T37" fmla="*/ 8877443 h 21600"/>
                <a:gd name="T38" fmla="*/ 24313187 w 21600"/>
                <a:gd name="T39" fmla="*/ 11909905 h 21600"/>
                <a:gd name="T40" fmla="*/ 27879626 w 21600"/>
                <a:gd name="T41" fmla="*/ 12800974 h 21600"/>
                <a:gd name="T42" fmla="*/ 31674533 w 21600"/>
                <a:gd name="T43" fmla="*/ 13602967 h 21600"/>
                <a:gd name="T44" fmla="*/ 32093460 w 21600"/>
                <a:gd name="T45" fmla="*/ 9957849 h 21600"/>
                <a:gd name="T46" fmla="*/ 35106552 w 21600"/>
                <a:gd name="T47" fmla="*/ 5811524 h 21600"/>
                <a:gd name="T48" fmla="*/ 35281299 w 21600"/>
                <a:gd name="T49" fmla="*/ 504003 h 21600"/>
                <a:gd name="T50" fmla="*/ 42349239 w 21600"/>
                <a:gd name="T51" fmla="*/ 119734 h 21600"/>
                <a:gd name="T52" fmla="*/ 48388867 w 21600"/>
                <a:gd name="T53" fmla="*/ 0 h 21600"/>
                <a:gd name="T54" fmla="*/ 46744540 w 21600"/>
                <a:gd name="T55" fmla="*/ 6429721 h 21600"/>
                <a:gd name="T56" fmla="*/ 44376616 w 21600"/>
                <a:gd name="T57" fmla="*/ 10951977 h 21600"/>
                <a:gd name="T58" fmla="*/ 43886030 w 21600"/>
                <a:gd name="T59" fmla="*/ 17429032 h 21600"/>
                <a:gd name="T60" fmla="*/ 43455886 w 21600"/>
                <a:gd name="T61" fmla="*/ 22190810 h 21600"/>
                <a:gd name="T62" fmla="*/ 42131895 w 21600"/>
                <a:gd name="T63" fmla="*/ 26782669 h 21600"/>
                <a:gd name="T64" fmla="*/ 42163276 w 21600"/>
                <a:gd name="T65" fmla="*/ 30586465 h 21600"/>
                <a:gd name="T66" fmla="*/ 39519791 w 21600"/>
                <a:gd name="T67" fmla="*/ 32858727 h 21600"/>
                <a:gd name="T68" fmla="*/ 36567188 w 21600"/>
                <a:gd name="T69" fmla="*/ 35841058 h 21600"/>
                <a:gd name="T70" fmla="*/ 33215820 w 21600"/>
                <a:gd name="T71" fmla="*/ 40808901 h 21600"/>
                <a:gd name="T72" fmla="*/ 33000748 w 21600"/>
                <a:gd name="T73" fmla="*/ 46358688 h 21600"/>
                <a:gd name="T74" fmla="*/ 32722962 w 21600"/>
                <a:gd name="T75" fmla="*/ 50847488 h 21600"/>
                <a:gd name="T76" fmla="*/ 31584935 w 21600"/>
                <a:gd name="T77" fmla="*/ 54138943 h 21600"/>
                <a:gd name="T78" fmla="*/ 28571843 w 21600"/>
                <a:gd name="T79" fmla="*/ 54514875 h 21600"/>
                <a:gd name="T80" fmla="*/ 25805155 w 21600"/>
                <a:gd name="T81" fmla="*/ 57357999 h 21600"/>
                <a:gd name="T82" fmla="*/ 21960930 w 21600"/>
                <a:gd name="T83" fmla="*/ 59585724 h 21600"/>
                <a:gd name="T84" fmla="*/ 21562166 w 21600"/>
                <a:gd name="T85" fmla="*/ 56021343 h 21600"/>
                <a:gd name="T86" fmla="*/ 17901632 w 21600"/>
                <a:gd name="T87" fmla="*/ 57210402 h 21600"/>
                <a:gd name="T88" fmla="*/ 14274704 w 21600"/>
                <a:gd name="T89" fmla="*/ 57714406 h 21600"/>
                <a:gd name="T90" fmla="*/ 10367765 w 21600"/>
                <a:gd name="T91" fmla="*/ 57132409 h 21600"/>
                <a:gd name="T92" fmla="*/ 7139600 w 21600"/>
                <a:gd name="T93" fmla="*/ 60148196 h 21600"/>
                <a:gd name="T94" fmla="*/ 4077189 w 21600"/>
                <a:gd name="T95" fmla="*/ 56517009 h 21600"/>
                <a:gd name="T96" fmla="*/ 0 w 21600"/>
                <a:gd name="T97" fmla="*/ 51855547 h 21600"/>
                <a:gd name="T98" fmla="*/ 0 w 21600"/>
                <a:gd name="T99" fmla="*/ 51855547 h 216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600" h="21600">
                  <a:moveTo>
                    <a:pt x="0" y="18622"/>
                  </a:moveTo>
                  <a:lnTo>
                    <a:pt x="2490" y="18740"/>
                  </a:lnTo>
                  <a:lnTo>
                    <a:pt x="2311" y="17263"/>
                  </a:lnTo>
                  <a:lnTo>
                    <a:pt x="1611" y="15012"/>
                  </a:lnTo>
                  <a:lnTo>
                    <a:pt x="3783" y="14825"/>
                  </a:lnTo>
                  <a:lnTo>
                    <a:pt x="4590" y="13732"/>
                  </a:lnTo>
                  <a:lnTo>
                    <a:pt x="5825" y="14888"/>
                  </a:lnTo>
                  <a:lnTo>
                    <a:pt x="7177" y="14361"/>
                  </a:lnTo>
                  <a:lnTo>
                    <a:pt x="8794" y="14912"/>
                  </a:lnTo>
                  <a:lnTo>
                    <a:pt x="8988" y="13694"/>
                  </a:lnTo>
                  <a:lnTo>
                    <a:pt x="9558" y="11062"/>
                  </a:lnTo>
                  <a:lnTo>
                    <a:pt x="8259" y="10150"/>
                  </a:lnTo>
                  <a:lnTo>
                    <a:pt x="8050" y="8115"/>
                  </a:lnTo>
                  <a:lnTo>
                    <a:pt x="9686" y="7332"/>
                  </a:lnTo>
                  <a:lnTo>
                    <a:pt x="9233" y="5646"/>
                  </a:lnTo>
                  <a:lnTo>
                    <a:pt x="7710" y="5757"/>
                  </a:lnTo>
                  <a:lnTo>
                    <a:pt x="6186" y="5511"/>
                  </a:lnTo>
                  <a:lnTo>
                    <a:pt x="5913" y="3120"/>
                  </a:lnTo>
                  <a:lnTo>
                    <a:pt x="9538" y="3188"/>
                  </a:lnTo>
                  <a:lnTo>
                    <a:pt x="10853" y="4277"/>
                  </a:lnTo>
                  <a:lnTo>
                    <a:pt x="12445" y="4597"/>
                  </a:lnTo>
                  <a:lnTo>
                    <a:pt x="14139" y="4885"/>
                  </a:lnTo>
                  <a:lnTo>
                    <a:pt x="14326" y="3576"/>
                  </a:lnTo>
                  <a:lnTo>
                    <a:pt x="15671" y="2087"/>
                  </a:lnTo>
                  <a:lnTo>
                    <a:pt x="15749" y="181"/>
                  </a:lnTo>
                  <a:lnTo>
                    <a:pt x="18904" y="43"/>
                  </a:lnTo>
                  <a:lnTo>
                    <a:pt x="21600" y="0"/>
                  </a:lnTo>
                  <a:lnTo>
                    <a:pt x="20866" y="2309"/>
                  </a:lnTo>
                  <a:lnTo>
                    <a:pt x="19809" y="3933"/>
                  </a:lnTo>
                  <a:lnTo>
                    <a:pt x="19590" y="6259"/>
                  </a:lnTo>
                  <a:lnTo>
                    <a:pt x="19398" y="7969"/>
                  </a:lnTo>
                  <a:lnTo>
                    <a:pt x="18807" y="9618"/>
                  </a:lnTo>
                  <a:lnTo>
                    <a:pt x="18821" y="10984"/>
                  </a:lnTo>
                  <a:lnTo>
                    <a:pt x="17641" y="11800"/>
                  </a:lnTo>
                  <a:lnTo>
                    <a:pt x="16323" y="12871"/>
                  </a:lnTo>
                  <a:lnTo>
                    <a:pt x="14827" y="14655"/>
                  </a:lnTo>
                  <a:lnTo>
                    <a:pt x="14731" y="16648"/>
                  </a:lnTo>
                  <a:lnTo>
                    <a:pt x="14607" y="18260"/>
                  </a:lnTo>
                  <a:lnTo>
                    <a:pt x="14099" y="19442"/>
                  </a:lnTo>
                  <a:lnTo>
                    <a:pt x="12754" y="19577"/>
                  </a:lnTo>
                  <a:lnTo>
                    <a:pt x="11519" y="20598"/>
                  </a:lnTo>
                  <a:lnTo>
                    <a:pt x="9803" y="21398"/>
                  </a:lnTo>
                  <a:lnTo>
                    <a:pt x="9625" y="20118"/>
                  </a:lnTo>
                  <a:lnTo>
                    <a:pt x="7991" y="20545"/>
                  </a:lnTo>
                  <a:lnTo>
                    <a:pt x="6372" y="20726"/>
                  </a:lnTo>
                  <a:lnTo>
                    <a:pt x="4628" y="20517"/>
                  </a:lnTo>
                  <a:lnTo>
                    <a:pt x="3187" y="21600"/>
                  </a:lnTo>
                  <a:lnTo>
                    <a:pt x="1820" y="20296"/>
                  </a:lnTo>
                  <a:lnTo>
                    <a:pt x="0" y="18622"/>
                  </a:lnTo>
                  <a:close/>
                  <a:moveTo>
                    <a:pt x="0" y="18622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 26">
              <a:extLst>
                <a:ext uri="{FF2B5EF4-FFF2-40B4-BE49-F238E27FC236}">
                  <a16:creationId xmlns:a16="http://schemas.microsoft.com/office/drawing/2014/main" id="{9417AB1B-3C5D-8C41-9B49-4A60AEEAC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1763" y="3406775"/>
              <a:ext cx="1304925" cy="1870075"/>
            </a:xfrm>
            <a:custGeom>
              <a:avLst/>
              <a:gdLst>
                <a:gd name="T0" fmla="*/ 6208241 w 21600"/>
                <a:gd name="T1" fmla="*/ 161906505 h 21600"/>
                <a:gd name="T2" fmla="*/ 1729992 w 21600"/>
                <a:gd name="T3" fmla="*/ 154875542 h 21600"/>
                <a:gd name="T4" fmla="*/ 1262817 w 21600"/>
                <a:gd name="T5" fmla="*/ 146855172 h 21600"/>
                <a:gd name="T6" fmla="*/ 1262817 w 21600"/>
                <a:gd name="T7" fmla="*/ 133565345 h 21600"/>
                <a:gd name="T8" fmla="*/ 1412460 w 21600"/>
                <a:gd name="T9" fmla="*/ 119840813 h 21600"/>
                <a:gd name="T10" fmla="*/ 0 w 21600"/>
                <a:gd name="T11" fmla="*/ 110096423 h 21600"/>
                <a:gd name="T12" fmla="*/ 4259251 w 21600"/>
                <a:gd name="T13" fmla="*/ 105748932 h 21600"/>
                <a:gd name="T14" fmla="*/ 6361509 w 21600"/>
                <a:gd name="T15" fmla="*/ 99475090 h 21600"/>
                <a:gd name="T16" fmla="*/ 8193721 w 21600"/>
                <a:gd name="T17" fmla="*/ 93448514 h 21600"/>
                <a:gd name="T18" fmla="*/ 14923871 w 21600"/>
                <a:gd name="T19" fmla="*/ 92676502 h 21600"/>
                <a:gd name="T20" fmla="*/ 17496930 w 21600"/>
                <a:gd name="T21" fmla="*/ 88973580 h 21600"/>
                <a:gd name="T22" fmla="*/ 21299940 w 21600"/>
                <a:gd name="T23" fmla="*/ 85263299 h 21600"/>
                <a:gd name="T24" fmla="*/ 31395166 w 21600"/>
                <a:gd name="T25" fmla="*/ 83614257 h 21600"/>
                <a:gd name="T26" fmla="*/ 41902833 w 21600"/>
                <a:gd name="T27" fmla="*/ 69769728 h 21600"/>
                <a:gd name="T28" fmla="*/ 48114699 w 21600"/>
                <a:gd name="T29" fmla="*/ 58811002 h 21600"/>
                <a:gd name="T30" fmla="*/ 53983539 w 21600"/>
                <a:gd name="T31" fmla="*/ 49344007 h 21600"/>
                <a:gd name="T32" fmla="*/ 44603666 w 21600"/>
                <a:gd name="T33" fmla="*/ 46615602 h 21600"/>
                <a:gd name="T34" fmla="*/ 34993860 w 21600"/>
                <a:gd name="T35" fmla="*/ 43235008 h 21600"/>
                <a:gd name="T36" fmla="*/ 26000872 w 21600"/>
                <a:gd name="T37" fmla="*/ 38865093 h 21600"/>
                <a:gd name="T38" fmla="*/ 21445959 w 21600"/>
                <a:gd name="T39" fmla="*/ 33160845 h 21600"/>
                <a:gd name="T40" fmla="*/ 17120978 w 21600"/>
                <a:gd name="T41" fmla="*/ 27846456 h 21600"/>
                <a:gd name="T42" fmla="*/ 13339837 w 21600"/>
                <a:gd name="T43" fmla="*/ 21257731 h 21600"/>
                <a:gd name="T44" fmla="*/ 13938411 w 21600"/>
                <a:gd name="T45" fmla="*/ 14204259 h 21600"/>
                <a:gd name="T46" fmla="*/ 16927535 w 21600"/>
                <a:gd name="T47" fmla="*/ 9302151 h 21600"/>
                <a:gd name="T48" fmla="*/ 20248811 w 21600"/>
                <a:gd name="T49" fmla="*/ 14669007 h 21600"/>
                <a:gd name="T50" fmla="*/ 25624921 w 21600"/>
                <a:gd name="T51" fmla="*/ 23401478 h 21600"/>
                <a:gd name="T52" fmla="*/ 29705349 w 21600"/>
                <a:gd name="T53" fmla="*/ 19983483 h 21600"/>
                <a:gd name="T54" fmla="*/ 35880725 w 21600"/>
                <a:gd name="T55" fmla="*/ 14833937 h 21600"/>
                <a:gd name="T56" fmla="*/ 40822525 w 21600"/>
                <a:gd name="T57" fmla="*/ 15665947 h 21600"/>
                <a:gd name="T58" fmla="*/ 46494236 w 21600"/>
                <a:gd name="T59" fmla="*/ 11738184 h 21600"/>
                <a:gd name="T60" fmla="*/ 50702378 w 21600"/>
                <a:gd name="T61" fmla="*/ 10628866 h 21600"/>
                <a:gd name="T62" fmla="*/ 56414264 w 21600"/>
                <a:gd name="T63" fmla="*/ 9684391 h 21600"/>
                <a:gd name="T64" fmla="*/ 60582291 w 21600"/>
                <a:gd name="T65" fmla="*/ 7802975 h 21600"/>
                <a:gd name="T66" fmla="*/ 66177338 w 21600"/>
                <a:gd name="T67" fmla="*/ 5426854 h 21600"/>
                <a:gd name="T68" fmla="*/ 70965809 w 21600"/>
                <a:gd name="T69" fmla="*/ 1828951 h 21600"/>
                <a:gd name="T70" fmla="*/ 75593701 w 21600"/>
                <a:gd name="T71" fmla="*/ 0 h 21600"/>
                <a:gd name="T72" fmla="*/ 78834688 w 21600"/>
                <a:gd name="T73" fmla="*/ 3875298 h 21600"/>
                <a:gd name="T74" fmla="*/ 78101090 w 21600"/>
                <a:gd name="T75" fmla="*/ 11903114 h 21600"/>
                <a:gd name="T76" fmla="*/ 77947822 w 21600"/>
                <a:gd name="T77" fmla="*/ 20043395 h 21600"/>
                <a:gd name="T78" fmla="*/ 76633896 w 21600"/>
                <a:gd name="T79" fmla="*/ 28618468 h 21600"/>
                <a:gd name="T80" fmla="*/ 73933063 w 21600"/>
                <a:gd name="T81" fmla="*/ 36031670 h 21600"/>
                <a:gd name="T82" fmla="*/ 71155627 w 21600"/>
                <a:gd name="T83" fmla="*/ 46330762 h 21600"/>
                <a:gd name="T84" fmla="*/ 67910955 w 21600"/>
                <a:gd name="T85" fmla="*/ 54021272 h 21600"/>
                <a:gd name="T86" fmla="*/ 65480230 w 21600"/>
                <a:gd name="T87" fmla="*/ 63435888 h 21600"/>
                <a:gd name="T88" fmla="*/ 63512995 w 21600"/>
                <a:gd name="T89" fmla="*/ 72655531 h 21600"/>
                <a:gd name="T90" fmla="*/ 60461827 w 21600"/>
                <a:gd name="T91" fmla="*/ 78914395 h 21600"/>
                <a:gd name="T92" fmla="*/ 56604022 w 21600"/>
                <a:gd name="T93" fmla="*/ 87437002 h 21600"/>
                <a:gd name="T94" fmla="*/ 53476189 w 21600"/>
                <a:gd name="T95" fmla="*/ 94835226 h 21600"/>
                <a:gd name="T96" fmla="*/ 49421316 w 21600"/>
                <a:gd name="T97" fmla="*/ 101813723 h 21600"/>
                <a:gd name="T98" fmla="*/ 44519691 w 21600"/>
                <a:gd name="T99" fmla="*/ 109781627 h 21600"/>
                <a:gd name="T100" fmla="*/ 40198396 w 21600"/>
                <a:gd name="T101" fmla="*/ 115650719 h 21600"/>
                <a:gd name="T102" fmla="*/ 35336946 w 21600"/>
                <a:gd name="T103" fmla="*/ 119638394 h 21600"/>
                <a:gd name="T104" fmla="*/ 30201704 w 21600"/>
                <a:gd name="T105" fmla="*/ 123985886 h 21600"/>
                <a:gd name="T106" fmla="*/ 25957073 w 21600"/>
                <a:gd name="T107" fmla="*/ 129187898 h 21600"/>
                <a:gd name="T108" fmla="*/ 21672267 w 21600"/>
                <a:gd name="T109" fmla="*/ 134839593 h 21600"/>
                <a:gd name="T110" fmla="*/ 17194018 w 21600"/>
                <a:gd name="T111" fmla="*/ 141975488 h 21600"/>
                <a:gd name="T112" fmla="*/ 12916462 w 21600"/>
                <a:gd name="T113" fmla="*/ 148181973 h 21600"/>
                <a:gd name="T114" fmla="*/ 8865274 w 21600"/>
                <a:gd name="T115" fmla="*/ 154163442 h 21600"/>
                <a:gd name="T116" fmla="*/ 6208241 w 21600"/>
                <a:gd name="T117" fmla="*/ 161906505 h 21600"/>
                <a:gd name="T118" fmla="*/ 6208241 w 21600"/>
                <a:gd name="T119" fmla="*/ 161906505 h 21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600" h="21600">
                  <a:moveTo>
                    <a:pt x="1701" y="21600"/>
                  </a:moveTo>
                  <a:lnTo>
                    <a:pt x="474" y="20662"/>
                  </a:lnTo>
                  <a:lnTo>
                    <a:pt x="346" y="19592"/>
                  </a:lnTo>
                  <a:lnTo>
                    <a:pt x="346" y="17819"/>
                  </a:lnTo>
                  <a:lnTo>
                    <a:pt x="387" y="15988"/>
                  </a:lnTo>
                  <a:lnTo>
                    <a:pt x="0" y="14688"/>
                  </a:lnTo>
                  <a:lnTo>
                    <a:pt x="1167" y="14108"/>
                  </a:lnTo>
                  <a:lnTo>
                    <a:pt x="1743" y="13271"/>
                  </a:lnTo>
                  <a:lnTo>
                    <a:pt x="2245" y="12467"/>
                  </a:lnTo>
                  <a:lnTo>
                    <a:pt x="4089" y="12364"/>
                  </a:lnTo>
                  <a:lnTo>
                    <a:pt x="4794" y="11870"/>
                  </a:lnTo>
                  <a:lnTo>
                    <a:pt x="5836" y="11375"/>
                  </a:lnTo>
                  <a:lnTo>
                    <a:pt x="8602" y="11155"/>
                  </a:lnTo>
                  <a:lnTo>
                    <a:pt x="11481" y="9308"/>
                  </a:lnTo>
                  <a:lnTo>
                    <a:pt x="13183" y="7846"/>
                  </a:lnTo>
                  <a:lnTo>
                    <a:pt x="14791" y="6583"/>
                  </a:lnTo>
                  <a:lnTo>
                    <a:pt x="12221" y="6219"/>
                  </a:lnTo>
                  <a:lnTo>
                    <a:pt x="9588" y="5768"/>
                  </a:lnTo>
                  <a:lnTo>
                    <a:pt x="7124" y="5185"/>
                  </a:lnTo>
                  <a:lnTo>
                    <a:pt x="5876" y="4424"/>
                  </a:lnTo>
                  <a:lnTo>
                    <a:pt x="4691" y="3715"/>
                  </a:lnTo>
                  <a:lnTo>
                    <a:pt x="3655" y="2836"/>
                  </a:lnTo>
                  <a:lnTo>
                    <a:pt x="3819" y="1895"/>
                  </a:lnTo>
                  <a:lnTo>
                    <a:pt x="4638" y="1241"/>
                  </a:lnTo>
                  <a:lnTo>
                    <a:pt x="5548" y="1957"/>
                  </a:lnTo>
                  <a:lnTo>
                    <a:pt x="7021" y="3122"/>
                  </a:lnTo>
                  <a:lnTo>
                    <a:pt x="8139" y="2666"/>
                  </a:lnTo>
                  <a:lnTo>
                    <a:pt x="9831" y="1979"/>
                  </a:lnTo>
                  <a:lnTo>
                    <a:pt x="11185" y="2090"/>
                  </a:lnTo>
                  <a:lnTo>
                    <a:pt x="12739" y="1566"/>
                  </a:lnTo>
                  <a:lnTo>
                    <a:pt x="13892" y="1418"/>
                  </a:lnTo>
                  <a:lnTo>
                    <a:pt x="15457" y="1292"/>
                  </a:lnTo>
                  <a:lnTo>
                    <a:pt x="16599" y="1041"/>
                  </a:lnTo>
                  <a:lnTo>
                    <a:pt x="18132" y="724"/>
                  </a:lnTo>
                  <a:lnTo>
                    <a:pt x="19444" y="244"/>
                  </a:lnTo>
                  <a:lnTo>
                    <a:pt x="20712" y="0"/>
                  </a:lnTo>
                  <a:lnTo>
                    <a:pt x="21600" y="517"/>
                  </a:lnTo>
                  <a:lnTo>
                    <a:pt x="21399" y="1588"/>
                  </a:lnTo>
                  <a:lnTo>
                    <a:pt x="21357" y="2674"/>
                  </a:lnTo>
                  <a:lnTo>
                    <a:pt x="20997" y="3818"/>
                  </a:lnTo>
                  <a:lnTo>
                    <a:pt x="20257" y="4807"/>
                  </a:lnTo>
                  <a:lnTo>
                    <a:pt x="19496" y="6181"/>
                  </a:lnTo>
                  <a:lnTo>
                    <a:pt x="18607" y="7207"/>
                  </a:lnTo>
                  <a:lnTo>
                    <a:pt x="17941" y="8463"/>
                  </a:lnTo>
                  <a:lnTo>
                    <a:pt x="17402" y="9693"/>
                  </a:lnTo>
                  <a:lnTo>
                    <a:pt x="16566" y="10528"/>
                  </a:lnTo>
                  <a:lnTo>
                    <a:pt x="15509" y="11665"/>
                  </a:lnTo>
                  <a:lnTo>
                    <a:pt x="14652" y="12652"/>
                  </a:lnTo>
                  <a:lnTo>
                    <a:pt x="13541" y="13583"/>
                  </a:lnTo>
                  <a:lnTo>
                    <a:pt x="12198" y="14646"/>
                  </a:lnTo>
                  <a:lnTo>
                    <a:pt x="11014" y="15429"/>
                  </a:lnTo>
                  <a:lnTo>
                    <a:pt x="9682" y="15961"/>
                  </a:lnTo>
                  <a:lnTo>
                    <a:pt x="8275" y="16541"/>
                  </a:lnTo>
                  <a:lnTo>
                    <a:pt x="7112" y="17235"/>
                  </a:lnTo>
                  <a:lnTo>
                    <a:pt x="5938" y="17989"/>
                  </a:lnTo>
                  <a:lnTo>
                    <a:pt x="4711" y="18941"/>
                  </a:lnTo>
                  <a:lnTo>
                    <a:pt x="3539" y="19769"/>
                  </a:lnTo>
                  <a:lnTo>
                    <a:pt x="2429" y="20567"/>
                  </a:lnTo>
                  <a:lnTo>
                    <a:pt x="1701" y="21600"/>
                  </a:lnTo>
                  <a:close/>
                  <a:moveTo>
                    <a:pt x="1701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Freeform 27">
              <a:extLst>
                <a:ext uri="{FF2B5EF4-FFF2-40B4-BE49-F238E27FC236}">
                  <a16:creationId xmlns:a16="http://schemas.microsoft.com/office/drawing/2014/main" id="{548DA2AA-2B42-0A45-AC32-96BA5ED5D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7442200"/>
              <a:ext cx="1157287" cy="1177925"/>
            </a:xfrm>
            <a:custGeom>
              <a:avLst/>
              <a:gdLst>
                <a:gd name="T0" fmla="*/ 0 w 21600"/>
                <a:gd name="T1" fmla="*/ 49054632 h 21600"/>
                <a:gd name="T2" fmla="*/ 467898 w 21600"/>
                <a:gd name="T3" fmla="*/ 28912333 h 21600"/>
                <a:gd name="T4" fmla="*/ 6473253 w 21600"/>
                <a:gd name="T5" fmla="*/ 28403807 h 21600"/>
                <a:gd name="T6" fmla="*/ 6613895 w 21600"/>
                <a:gd name="T7" fmla="*/ 20879811 h 21600"/>
                <a:gd name="T8" fmla="*/ 6748805 w 21600"/>
                <a:gd name="T9" fmla="*/ 14893335 h 21600"/>
                <a:gd name="T10" fmla="*/ 6883715 w 21600"/>
                <a:gd name="T11" fmla="*/ 7797591 h 21600"/>
                <a:gd name="T12" fmla="*/ 6702888 w 21600"/>
                <a:gd name="T13" fmla="*/ 2170981 h 21600"/>
                <a:gd name="T14" fmla="*/ 14654468 w 21600"/>
                <a:gd name="T15" fmla="*/ 2099597 h 21600"/>
                <a:gd name="T16" fmla="*/ 23421346 w 21600"/>
                <a:gd name="T17" fmla="*/ 499637 h 21600"/>
                <a:gd name="T18" fmla="*/ 26045065 w 21600"/>
                <a:gd name="T19" fmla="*/ 3003654 h 21600"/>
                <a:gd name="T20" fmla="*/ 29403662 w 21600"/>
                <a:gd name="T21" fmla="*/ 0 h 21600"/>
                <a:gd name="T22" fmla="*/ 36451058 w 21600"/>
                <a:gd name="T23" fmla="*/ 0 h 21600"/>
                <a:gd name="T24" fmla="*/ 40139803 w 21600"/>
                <a:gd name="T25" fmla="*/ 5590945 h 21600"/>
                <a:gd name="T26" fmla="*/ 42680262 w 21600"/>
                <a:gd name="T27" fmla="*/ 9430271 h 21600"/>
                <a:gd name="T28" fmla="*/ 46366168 w 21600"/>
                <a:gd name="T29" fmla="*/ 13688906 h 21600"/>
                <a:gd name="T30" fmla="*/ 49842476 w 21600"/>
                <a:gd name="T31" fmla="*/ 15505965 h 21600"/>
                <a:gd name="T32" fmla="*/ 53786681 w 21600"/>
                <a:gd name="T33" fmla="*/ 18908096 h 21600"/>
                <a:gd name="T34" fmla="*/ 53482411 w 21600"/>
                <a:gd name="T35" fmla="*/ 24499095 h 21600"/>
                <a:gd name="T36" fmla="*/ 57125187 w 21600"/>
                <a:gd name="T37" fmla="*/ 26119832 h 21600"/>
                <a:gd name="T38" fmla="*/ 61603351 w 21600"/>
                <a:gd name="T39" fmla="*/ 27211267 h 21600"/>
                <a:gd name="T40" fmla="*/ 62005241 w 21600"/>
                <a:gd name="T41" fmla="*/ 31612671 h 21600"/>
                <a:gd name="T42" fmla="*/ 58615033 w 21600"/>
                <a:gd name="T43" fmla="*/ 33667605 h 21600"/>
                <a:gd name="T44" fmla="*/ 55399972 w 21600"/>
                <a:gd name="T45" fmla="*/ 35160516 h 21600"/>
                <a:gd name="T46" fmla="*/ 52282476 w 21600"/>
                <a:gd name="T47" fmla="*/ 38610255 h 21600"/>
                <a:gd name="T48" fmla="*/ 47901931 w 21600"/>
                <a:gd name="T49" fmla="*/ 40492753 h 21600"/>
                <a:gd name="T50" fmla="*/ 45766200 w 21600"/>
                <a:gd name="T51" fmla="*/ 45857711 h 21600"/>
                <a:gd name="T52" fmla="*/ 39617309 w 21600"/>
                <a:gd name="T53" fmla="*/ 50464270 h 21600"/>
                <a:gd name="T54" fmla="*/ 38044256 w 21600"/>
                <a:gd name="T55" fmla="*/ 55591298 h 21600"/>
                <a:gd name="T56" fmla="*/ 30586399 w 21600"/>
                <a:gd name="T57" fmla="*/ 56218816 h 21600"/>
                <a:gd name="T58" fmla="*/ 24116039 w 21600"/>
                <a:gd name="T59" fmla="*/ 53253826 h 21600"/>
                <a:gd name="T60" fmla="*/ 20590922 w 21600"/>
                <a:gd name="T61" fmla="*/ 53149721 h 21600"/>
                <a:gd name="T62" fmla="*/ 18466657 w 21600"/>
                <a:gd name="T63" fmla="*/ 56322866 h 21600"/>
                <a:gd name="T64" fmla="*/ 16138582 w 21600"/>
                <a:gd name="T65" fmla="*/ 59564450 h 21600"/>
                <a:gd name="T66" fmla="*/ 12989529 w 21600"/>
                <a:gd name="T67" fmla="*/ 63992575 h 21600"/>
                <a:gd name="T68" fmla="*/ 6315358 w 21600"/>
                <a:gd name="T69" fmla="*/ 64236449 h 21600"/>
                <a:gd name="T70" fmla="*/ 5356578 w 21600"/>
                <a:gd name="T71" fmla="*/ 60052143 h 21600"/>
                <a:gd name="T72" fmla="*/ 5152767 w 21600"/>
                <a:gd name="T73" fmla="*/ 55067885 h 21600"/>
                <a:gd name="T74" fmla="*/ 3028502 w 21600"/>
                <a:gd name="T75" fmla="*/ 51998790 h 21600"/>
                <a:gd name="T76" fmla="*/ 0 w 21600"/>
                <a:gd name="T77" fmla="*/ 49054632 h 21600"/>
                <a:gd name="T78" fmla="*/ 0 w 21600"/>
                <a:gd name="T79" fmla="*/ 49054632 h 2160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600" h="21600">
                  <a:moveTo>
                    <a:pt x="0" y="16495"/>
                  </a:moveTo>
                  <a:lnTo>
                    <a:pt x="163" y="9722"/>
                  </a:lnTo>
                  <a:lnTo>
                    <a:pt x="2255" y="9551"/>
                  </a:lnTo>
                  <a:lnTo>
                    <a:pt x="2304" y="7021"/>
                  </a:lnTo>
                  <a:lnTo>
                    <a:pt x="2351" y="5008"/>
                  </a:lnTo>
                  <a:lnTo>
                    <a:pt x="2398" y="2622"/>
                  </a:lnTo>
                  <a:lnTo>
                    <a:pt x="2335" y="730"/>
                  </a:lnTo>
                  <a:lnTo>
                    <a:pt x="5105" y="706"/>
                  </a:lnTo>
                  <a:lnTo>
                    <a:pt x="8159" y="168"/>
                  </a:lnTo>
                  <a:lnTo>
                    <a:pt x="9073" y="1010"/>
                  </a:lnTo>
                  <a:lnTo>
                    <a:pt x="10243" y="0"/>
                  </a:lnTo>
                  <a:lnTo>
                    <a:pt x="12698" y="0"/>
                  </a:lnTo>
                  <a:lnTo>
                    <a:pt x="13983" y="1880"/>
                  </a:lnTo>
                  <a:lnTo>
                    <a:pt x="14868" y="3171"/>
                  </a:lnTo>
                  <a:lnTo>
                    <a:pt x="16152" y="4603"/>
                  </a:lnTo>
                  <a:lnTo>
                    <a:pt x="17363" y="5214"/>
                  </a:lnTo>
                  <a:lnTo>
                    <a:pt x="18737" y="6358"/>
                  </a:lnTo>
                  <a:lnTo>
                    <a:pt x="18631" y="8238"/>
                  </a:lnTo>
                  <a:lnTo>
                    <a:pt x="19900" y="8783"/>
                  </a:lnTo>
                  <a:lnTo>
                    <a:pt x="21460" y="9150"/>
                  </a:lnTo>
                  <a:lnTo>
                    <a:pt x="21600" y="10630"/>
                  </a:lnTo>
                  <a:lnTo>
                    <a:pt x="20419" y="11321"/>
                  </a:lnTo>
                  <a:lnTo>
                    <a:pt x="19299" y="11823"/>
                  </a:lnTo>
                  <a:lnTo>
                    <a:pt x="18213" y="12983"/>
                  </a:lnTo>
                  <a:lnTo>
                    <a:pt x="16687" y="13616"/>
                  </a:lnTo>
                  <a:lnTo>
                    <a:pt x="15943" y="15420"/>
                  </a:lnTo>
                  <a:lnTo>
                    <a:pt x="13801" y="16969"/>
                  </a:lnTo>
                  <a:lnTo>
                    <a:pt x="13253" y="18693"/>
                  </a:lnTo>
                  <a:lnTo>
                    <a:pt x="10655" y="18904"/>
                  </a:lnTo>
                  <a:lnTo>
                    <a:pt x="8401" y="17907"/>
                  </a:lnTo>
                  <a:lnTo>
                    <a:pt x="7173" y="17872"/>
                  </a:lnTo>
                  <a:lnTo>
                    <a:pt x="6433" y="18939"/>
                  </a:lnTo>
                  <a:lnTo>
                    <a:pt x="5622" y="20029"/>
                  </a:lnTo>
                  <a:lnTo>
                    <a:pt x="4525" y="21518"/>
                  </a:lnTo>
                  <a:lnTo>
                    <a:pt x="2200" y="21600"/>
                  </a:lnTo>
                  <a:lnTo>
                    <a:pt x="1866" y="20193"/>
                  </a:lnTo>
                  <a:lnTo>
                    <a:pt x="1795" y="18517"/>
                  </a:lnTo>
                  <a:lnTo>
                    <a:pt x="1055" y="17485"/>
                  </a:lnTo>
                  <a:lnTo>
                    <a:pt x="0" y="16495"/>
                  </a:lnTo>
                  <a:close/>
                  <a:moveTo>
                    <a:pt x="0" y="16495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 28">
              <a:extLst>
                <a:ext uri="{FF2B5EF4-FFF2-40B4-BE49-F238E27FC236}">
                  <a16:creationId xmlns:a16="http://schemas.microsoft.com/office/drawing/2014/main" id="{CEBCBCA3-1053-7B45-8730-D292C4A2C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3021013"/>
              <a:ext cx="1014412" cy="760412"/>
            </a:xfrm>
            <a:custGeom>
              <a:avLst/>
              <a:gdLst>
                <a:gd name="T0" fmla="*/ 0 w 21600"/>
                <a:gd name="T1" fmla="*/ 22185407 h 21600"/>
                <a:gd name="T2" fmla="*/ 507300 w 21600"/>
                <a:gd name="T3" fmla="*/ 19497281 h 21600"/>
                <a:gd name="T4" fmla="*/ 1343204 w 21600"/>
                <a:gd name="T5" fmla="*/ 14882002 h 21600"/>
                <a:gd name="T6" fmla="*/ 4713306 w 21600"/>
                <a:gd name="T7" fmla="*/ 14165666 h 21600"/>
                <a:gd name="T8" fmla="*/ 7298225 w 21600"/>
                <a:gd name="T9" fmla="*/ 12071153 h 21600"/>
                <a:gd name="T10" fmla="*/ 7748182 w 21600"/>
                <a:gd name="T11" fmla="*/ 8288702 h 21600"/>
                <a:gd name="T12" fmla="*/ 10714680 w 21600"/>
                <a:gd name="T13" fmla="*/ 6937809 h 21600"/>
                <a:gd name="T14" fmla="*/ 14133295 w 21600"/>
                <a:gd name="T15" fmla="*/ 7613273 h 21600"/>
                <a:gd name="T16" fmla="*/ 16969657 w 21600"/>
                <a:gd name="T17" fmla="*/ 5831093 h 21600"/>
                <a:gd name="T18" fmla="*/ 18359167 w 21600"/>
                <a:gd name="T19" fmla="*/ 3492474 h 21600"/>
                <a:gd name="T20" fmla="*/ 21506521 w 21600"/>
                <a:gd name="T21" fmla="*/ 3020279 h 21600"/>
                <a:gd name="T22" fmla="*/ 24468604 w 21600"/>
                <a:gd name="T23" fmla="*/ 835327 h 21600"/>
                <a:gd name="T24" fmla="*/ 28520240 w 21600"/>
                <a:gd name="T25" fmla="*/ 48335 h 21600"/>
                <a:gd name="T26" fmla="*/ 32199128 w 21600"/>
                <a:gd name="T27" fmla="*/ 0 h 21600"/>
                <a:gd name="T28" fmla="*/ 37000678 w 21600"/>
                <a:gd name="T29" fmla="*/ 439983 h 21600"/>
                <a:gd name="T30" fmla="*/ 36634550 w 21600"/>
                <a:gd name="T31" fmla="*/ 4067500 h 21600"/>
                <a:gd name="T32" fmla="*/ 39170956 w 21600"/>
                <a:gd name="T33" fmla="*/ 6544965 h 21600"/>
                <a:gd name="T34" fmla="*/ 41674299 w 21600"/>
                <a:gd name="T35" fmla="*/ 8203191 h 21600"/>
                <a:gd name="T36" fmla="*/ 42369031 w 21600"/>
                <a:gd name="T37" fmla="*/ 10315024 h 21600"/>
                <a:gd name="T38" fmla="*/ 45875890 w 21600"/>
                <a:gd name="T39" fmla="*/ 11597726 h 21600"/>
                <a:gd name="T40" fmla="*/ 47640357 w 21600"/>
                <a:gd name="T41" fmla="*/ 14050407 h 21600"/>
                <a:gd name="T42" fmla="*/ 47013957 w 21600"/>
                <a:gd name="T43" fmla="*/ 17343308 h 21600"/>
                <a:gd name="T44" fmla="*/ 42481508 w 21600"/>
                <a:gd name="T45" fmla="*/ 17791951 h 21600"/>
                <a:gd name="T46" fmla="*/ 39528254 w 21600"/>
                <a:gd name="T47" fmla="*/ 19404341 h 21600"/>
                <a:gd name="T48" fmla="*/ 33681296 w 21600"/>
                <a:gd name="T49" fmla="*/ 19158968 h 21600"/>
                <a:gd name="T50" fmla="*/ 27986500 w 21600"/>
                <a:gd name="T51" fmla="*/ 19181252 h 21600"/>
                <a:gd name="T52" fmla="*/ 22558597 w 21600"/>
                <a:gd name="T53" fmla="*/ 19181252 h 21600"/>
                <a:gd name="T54" fmla="*/ 16623395 w 21600"/>
                <a:gd name="T55" fmla="*/ 19225891 h 21600"/>
                <a:gd name="T56" fmla="*/ 15489742 w 21600"/>
                <a:gd name="T57" fmla="*/ 21863183 h 21600"/>
                <a:gd name="T58" fmla="*/ 16116095 w 21600"/>
                <a:gd name="T59" fmla="*/ 26769741 h 21600"/>
                <a:gd name="T60" fmla="*/ 12565136 w 21600"/>
                <a:gd name="T61" fmla="*/ 24753347 h 21600"/>
                <a:gd name="T62" fmla="*/ 7505569 w 21600"/>
                <a:gd name="T63" fmla="*/ 25447364 h 21600"/>
                <a:gd name="T64" fmla="*/ 3301723 w 21600"/>
                <a:gd name="T65" fmla="*/ 24081614 h 21600"/>
                <a:gd name="T66" fmla="*/ 0 w 21600"/>
                <a:gd name="T67" fmla="*/ 22185407 h 21600"/>
                <a:gd name="T68" fmla="*/ 0 w 21600"/>
                <a:gd name="T69" fmla="*/ 22185407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0" y="17901"/>
                  </a:moveTo>
                  <a:lnTo>
                    <a:pt x="230" y="15732"/>
                  </a:lnTo>
                  <a:lnTo>
                    <a:pt x="609" y="12008"/>
                  </a:lnTo>
                  <a:lnTo>
                    <a:pt x="2137" y="11430"/>
                  </a:lnTo>
                  <a:lnTo>
                    <a:pt x="3309" y="9740"/>
                  </a:lnTo>
                  <a:lnTo>
                    <a:pt x="3513" y="6688"/>
                  </a:lnTo>
                  <a:lnTo>
                    <a:pt x="4858" y="5598"/>
                  </a:lnTo>
                  <a:lnTo>
                    <a:pt x="6408" y="6143"/>
                  </a:lnTo>
                  <a:lnTo>
                    <a:pt x="7694" y="4705"/>
                  </a:lnTo>
                  <a:lnTo>
                    <a:pt x="8324" y="2818"/>
                  </a:lnTo>
                  <a:lnTo>
                    <a:pt x="9751" y="2437"/>
                  </a:lnTo>
                  <a:lnTo>
                    <a:pt x="11094" y="674"/>
                  </a:lnTo>
                  <a:lnTo>
                    <a:pt x="12931" y="39"/>
                  </a:lnTo>
                  <a:lnTo>
                    <a:pt x="14599" y="0"/>
                  </a:lnTo>
                  <a:lnTo>
                    <a:pt x="16776" y="355"/>
                  </a:lnTo>
                  <a:lnTo>
                    <a:pt x="16610" y="3282"/>
                  </a:lnTo>
                  <a:lnTo>
                    <a:pt x="17760" y="5281"/>
                  </a:lnTo>
                  <a:lnTo>
                    <a:pt x="18895" y="6619"/>
                  </a:lnTo>
                  <a:lnTo>
                    <a:pt x="19210" y="8323"/>
                  </a:lnTo>
                  <a:lnTo>
                    <a:pt x="20800" y="9358"/>
                  </a:lnTo>
                  <a:lnTo>
                    <a:pt x="21600" y="11337"/>
                  </a:lnTo>
                  <a:lnTo>
                    <a:pt x="21316" y="13994"/>
                  </a:lnTo>
                  <a:lnTo>
                    <a:pt x="19261" y="14356"/>
                  </a:lnTo>
                  <a:lnTo>
                    <a:pt x="17922" y="15657"/>
                  </a:lnTo>
                  <a:lnTo>
                    <a:pt x="15271" y="15459"/>
                  </a:lnTo>
                  <a:lnTo>
                    <a:pt x="12689" y="15477"/>
                  </a:lnTo>
                  <a:lnTo>
                    <a:pt x="10228" y="15477"/>
                  </a:lnTo>
                  <a:lnTo>
                    <a:pt x="7537" y="15513"/>
                  </a:lnTo>
                  <a:lnTo>
                    <a:pt x="7023" y="17641"/>
                  </a:lnTo>
                  <a:lnTo>
                    <a:pt x="7307" y="21600"/>
                  </a:lnTo>
                  <a:lnTo>
                    <a:pt x="5697" y="19973"/>
                  </a:lnTo>
                  <a:lnTo>
                    <a:pt x="3403" y="20533"/>
                  </a:lnTo>
                  <a:lnTo>
                    <a:pt x="1497" y="19431"/>
                  </a:lnTo>
                  <a:lnTo>
                    <a:pt x="0" y="17901"/>
                  </a:lnTo>
                  <a:close/>
                  <a:moveTo>
                    <a:pt x="0" y="17901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29">
              <a:extLst>
                <a:ext uri="{FF2B5EF4-FFF2-40B4-BE49-F238E27FC236}">
                  <a16:creationId xmlns:a16="http://schemas.microsoft.com/office/drawing/2014/main" id="{FA284CE4-350B-1A4B-A635-5C1C2E1F1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9037" y="4506912"/>
              <a:ext cx="711200" cy="741362"/>
            </a:xfrm>
            <a:custGeom>
              <a:avLst/>
              <a:gdLst>
                <a:gd name="T0" fmla="*/ 0 w 21600"/>
                <a:gd name="T1" fmla="*/ 25445260 h 21600"/>
                <a:gd name="T2" fmla="*/ 22752 w 21600"/>
                <a:gd name="T3" fmla="*/ 22582676 h 21600"/>
                <a:gd name="T4" fmla="*/ 521448 w 21600"/>
                <a:gd name="T5" fmla="*/ 18843637 h 21600"/>
                <a:gd name="T6" fmla="*/ 1427767 w 21600"/>
                <a:gd name="T7" fmla="*/ 15602890 h 21600"/>
                <a:gd name="T8" fmla="*/ 4012320 w 21600"/>
                <a:gd name="T9" fmla="*/ 12905225 h 21600"/>
                <a:gd name="T10" fmla="*/ 5847710 w 21600"/>
                <a:gd name="T11" fmla="*/ 10822478 h 21600"/>
                <a:gd name="T12" fmla="*/ 6913424 w 21600"/>
                <a:gd name="T13" fmla="*/ 8621937 h 21600"/>
                <a:gd name="T14" fmla="*/ 4985841 w 21600"/>
                <a:gd name="T15" fmla="*/ 7628855 h 21600"/>
                <a:gd name="T16" fmla="*/ 4955484 w 21600"/>
                <a:gd name="T17" fmla="*/ 2537449 h 21600"/>
                <a:gd name="T18" fmla="*/ 7721064 w 21600"/>
                <a:gd name="T19" fmla="*/ 1353535 h 21600"/>
                <a:gd name="T20" fmla="*/ 11642344 w 21600"/>
                <a:gd name="T21" fmla="*/ 1660994 h 21600"/>
                <a:gd name="T22" fmla="*/ 15693682 w 21600"/>
                <a:gd name="T23" fmla="*/ 1375913 h 21600"/>
                <a:gd name="T24" fmla="*/ 18906989 w 21600"/>
                <a:gd name="T25" fmla="*/ 0 h 21600"/>
                <a:gd name="T26" fmla="*/ 21568490 w 21600"/>
                <a:gd name="T27" fmla="*/ 2748325 h 21600"/>
                <a:gd name="T28" fmla="*/ 21320228 w 21600"/>
                <a:gd name="T29" fmla="*/ 5613277 h 21600"/>
                <a:gd name="T30" fmla="*/ 23292261 w 21600"/>
                <a:gd name="T31" fmla="*/ 7790239 h 21600"/>
                <a:gd name="T32" fmla="*/ 23416919 w 21600"/>
                <a:gd name="T33" fmla="*/ 11881527 h 21600"/>
                <a:gd name="T34" fmla="*/ 21343013 w 21600"/>
                <a:gd name="T35" fmla="*/ 15015052 h 21600"/>
                <a:gd name="T36" fmla="*/ 19007808 w 21600"/>
                <a:gd name="T37" fmla="*/ 19131052 h 21600"/>
                <a:gd name="T38" fmla="*/ 15042110 w 21600"/>
                <a:gd name="T39" fmla="*/ 24407422 h 21600"/>
                <a:gd name="T40" fmla="*/ 9942444 w 21600"/>
                <a:gd name="T41" fmla="*/ 23958589 h 21600"/>
                <a:gd name="T42" fmla="*/ 4547861 w 21600"/>
                <a:gd name="T43" fmla="*/ 24005713 h 21600"/>
                <a:gd name="T44" fmla="*/ 2168238 w 21600"/>
                <a:gd name="T45" fmla="*/ 24879800 h 21600"/>
                <a:gd name="T46" fmla="*/ 0 w 21600"/>
                <a:gd name="T47" fmla="*/ 25445260 h 21600"/>
                <a:gd name="T48" fmla="*/ 0 w 21600"/>
                <a:gd name="T49" fmla="*/ 25445260 h 216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" y="19170"/>
                  </a:lnTo>
                  <a:lnTo>
                    <a:pt x="481" y="15996"/>
                  </a:lnTo>
                  <a:lnTo>
                    <a:pt x="1317" y="13245"/>
                  </a:lnTo>
                  <a:lnTo>
                    <a:pt x="3701" y="10955"/>
                  </a:lnTo>
                  <a:lnTo>
                    <a:pt x="5394" y="9187"/>
                  </a:lnTo>
                  <a:lnTo>
                    <a:pt x="6377" y="7319"/>
                  </a:lnTo>
                  <a:lnTo>
                    <a:pt x="4599" y="6476"/>
                  </a:lnTo>
                  <a:lnTo>
                    <a:pt x="4571" y="2154"/>
                  </a:lnTo>
                  <a:lnTo>
                    <a:pt x="7122" y="1149"/>
                  </a:lnTo>
                  <a:lnTo>
                    <a:pt x="10739" y="1410"/>
                  </a:lnTo>
                  <a:lnTo>
                    <a:pt x="14476" y="1168"/>
                  </a:lnTo>
                  <a:lnTo>
                    <a:pt x="17440" y="0"/>
                  </a:lnTo>
                  <a:lnTo>
                    <a:pt x="19895" y="2333"/>
                  </a:lnTo>
                  <a:lnTo>
                    <a:pt x="19666" y="4765"/>
                  </a:lnTo>
                  <a:lnTo>
                    <a:pt x="21485" y="6613"/>
                  </a:lnTo>
                  <a:lnTo>
                    <a:pt x="21600" y="10086"/>
                  </a:lnTo>
                  <a:lnTo>
                    <a:pt x="19687" y="12746"/>
                  </a:lnTo>
                  <a:lnTo>
                    <a:pt x="17533" y="16240"/>
                  </a:lnTo>
                  <a:lnTo>
                    <a:pt x="13875" y="20719"/>
                  </a:lnTo>
                  <a:lnTo>
                    <a:pt x="9171" y="20338"/>
                  </a:lnTo>
                  <a:lnTo>
                    <a:pt x="4195" y="20378"/>
                  </a:lnTo>
                  <a:lnTo>
                    <a:pt x="2000" y="21120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 30">
              <a:extLst>
                <a:ext uri="{FF2B5EF4-FFF2-40B4-BE49-F238E27FC236}">
                  <a16:creationId xmlns:a16="http://schemas.microsoft.com/office/drawing/2014/main" id="{ECE8327E-AE4A-484C-9016-1726EE525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1462" y="6319839"/>
              <a:ext cx="419099" cy="1050925"/>
            </a:xfrm>
            <a:custGeom>
              <a:avLst/>
              <a:gdLst>
                <a:gd name="T0" fmla="*/ 8131704 w 21600"/>
                <a:gd name="T1" fmla="*/ 34859474 h 21600"/>
                <a:gd name="T2" fmla="*/ 7162303 w 21600"/>
                <a:gd name="T3" fmla="*/ 31154769 h 21600"/>
                <a:gd name="T4" fmla="*/ 5298414 w 21600"/>
                <a:gd name="T5" fmla="*/ 25771746 h 21600"/>
                <a:gd name="T6" fmla="*/ 4938123 w 21600"/>
                <a:gd name="T7" fmla="*/ 20947417 h 21600"/>
                <a:gd name="T8" fmla="*/ 5151961 w 21600"/>
                <a:gd name="T9" fmla="*/ 16598825 h 21600"/>
                <a:gd name="T10" fmla="*/ 6118724 w 21600"/>
                <a:gd name="T11" fmla="*/ 15408117 h 21600"/>
                <a:gd name="T12" fmla="*/ 4962978 w 21600"/>
                <a:gd name="T13" fmla="*/ 12169809 h 21600"/>
                <a:gd name="T14" fmla="*/ 4895961 w 21600"/>
                <a:gd name="T15" fmla="*/ 6173649 h 21600"/>
                <a:gd name="T16" fmla="*/ 4075631 w 21600"/>
                <a:gd name="T17" fmla="*/ 1318522 h 21600"/>
                <a:gd name="T18" fmla="*/ 1777314 w 21600"/>
                <a:gd name="T19" fmla="*/ 0 h 21600"/>
                <a:gd name="T20" fmla="*/ 2134189 w 21600"/>
                <a:gd name="T21" fmla="*/ 5212588 h 21600"/>
                <a:gd name="T22" fmla="*/ 2808455 w 21600"/>
                <a:gd name="T23" fmla="*/ 9348075 h 21600"/>
                <a:gd name="T24" fmla="*/ 2000543 w 21600"/>
                <a:gd name="T25" fmla="*/ 13488330 h 21600"/>
                <a:gd name="T26" fmla="*/ 2000543 w 21600"/>
                <a:gd name="T27" fmla="*/ 17313746 h 21600"/>
                <a:gd name="T28" fmla="*/ 2422941 w 21600"/>
                <a:gd name="T29" fmla="*/ 20457374 h 21600"/>
                <a:gd name="T30" fmla="*/ 1217874 w 21600"/>
                <a:gd name="T31" fmla="*/ 21951099 h 21600"/>
                <a:gd name="T32" fmla="*/ 1118493 w 21600"/>
                <a:gd name="T33" fmla="*/ 25965875 h 21600"/>
                <a:gd name="T34" fmla="*/ 0 w 21600"/>
                <a:gd name="T35" fmla="*/ 27833603 h 21600"/>
                <a:gd name="T36" fmla="*/ 1292419 w 21600"/>
                <a:gd name="T37" fmla="*/ 30181885 h 21600"/>
                <a:gd name="T38" fmla="*/ 2460214 w 21600"/>
                <a:gd name="T39" fmla="*/ 32889963 h 21600"/>
                <a:gd name="T40" fmla="*/ 4398649 w 21600"/>
                <a:gd name="T41" fmla="*/ 32736070 h 21600"/>
                <a:gd name="T42" fmla="*/ 4771725 w 21600"/>
                <a:gd name="T43" fmla="*/ 37153313 h 21600"/>
                <a:gd name="T44" fmla="*/ 3988668 w 21600"/>
                <a:gd name="T45" fmla="*/ 41418998 h 21600"/>
                <a:gd name="T46" fmla="*/ 4348958 w 21600"/>
                <a:gd name="T47" fmla="*/ 44875130 h 21600"/>
                <a:gd name="T48" fmla="*/ 5330777 w 21600"/>
                <a:gd name="T49" fmla="*/ 47613957 h 21600"/>
                <a:gd name="T50" fmla="*/ 5703485 w 21600"/>
                <a:gd name="T51" fmla="*/ 51131637 h 21600"/>
                <a:gd name="T52" fmla="*/ 6784705 w 21600"/>
                <a:gd name="T53" fmla="*/ 49481685 h 21600"/>
                <a:gd name="T54" fmla="*/ 6710160 w 21600"/>
                <a:gd name="T55" fmla="*/ 44626557 h 21600"/>
                <a:gd name="T56" fmla="*/ 7902810 w 21600"/>
                <a:gd name="T57" fmla="*/ 43132833 h 21600"/>
                <a:gd name="T58" fmla="*/ 8131704 w 21600"/>
                <a:gd name="T59" fmla="*/ 34859474 h 21600"/>
                <a:gd name="T60" fmla="*/ 8131704 w 21600"/>
                <a:gd name="T61" fmla="*/ 34859474 h 216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600" h="21600">
                  <a:moveTo>
                    <a:pt x="21600" y="14726"/>
                  </a:moveTo>
                  <a:lnTo>
                    <a:pt x="19025" y="13161"/>
                  </a:lnTo>
                  <a:lnTo>
                    <a:pt x="14074" y="10887"/>
                  </a:lnTo>
                  <a:lnTo>
                    <a:pt x="13117" y="8849"/>
                  </a:lnTo>
                  <a:lnTo>
                    <a:pt x="13685" y="7012"/>
                  </a:lnTo>
                  <a:lnTo>
                    <a:pt x="16253" y="6509"/>
                  </a:lnTo>
                  <a:lnTo>
                    <a:pt x="13183" y="5141"/>
                  </a:lnTo>
                  <a:lnTo>
                    <a:pt x="13005" y="2608"/>
                  </a:lnTo>
                  <a:lnTo>
                    <a:pt x="10826" y="557"/>
                  </a:lnTo>
                  <a:lnTo>
                    <a:pt x="4721" y="0"/>
                  </a:lnTo>
                  <a:lnTo>
                    <a:pt x="5669" y="2202"/>
                  </a:lnTo>
                  <a:lnTo>
                    <a:pt x="7460" y="3949"/>
                  </a:lnTo>
                  <a:lnTo>
                    <a:pt x="5314" y="5698"/>
                  </a:lnTo>
                  <a:lnTo>
                    <a:pt x="5314" y="7314"/>
                  </a:lnTo>
                  <a:lnTo>
                    <a:pt x="6436" y="8642"/>
                  </a:lnTo>
                  <a:lnTo>
                    <a:pt x="3235" y="9273"/>
                  </a:lnTo>
                  <a:lnTo>
                    <a:pt x="2971" y="10969"/>
                  </a:lnTo>
                  <a:lnTo>
                    <a:pt x="0" y="11758"/>
                  </a:lnTo>
                  <a:lnTo>
                    <a:pt x="3433" y="12750"/>
                  </a:lnTo>
                  <a:lnTo>
                    <a:pt x="6535" y="13894"/>
                  </a:lnTo>
                  <a:lnTo>
                    <a:pt x="11684" y="13829"/>
                  </a:lnTo>
                  <a:lnTo>
                    <a:pt x="12675" y="15695"/>
                  </a:lnTo>
                  <a:lnTo>
                    <a:pt x="10595" y="17497"/>
                  </a:lnTo>
                  <a:lnTo>
                    <a:pt x="11552" y="18957"/>
                  </a:lnTo>
                  <a:lnTo>
                    <a:pt x="14160" y="20114"/>
                  </a:lnTo>
                  <a:lnTo>
                    <a:pt x="15150" y="21600"/>
                  </a:lnTo>
                  <a:lnTo>
                    <a:pt x="18022" y="20903"/>
                  </a:lnTo>
                  <a:lnTo>
                    <a:pt x="17824" y="18852"/>
                  </a:lnTo>
                  <a:lnTo>
                    <a:pt x="20992" y="18221"/>
                  </a:lnTo>
                  <a:lnTo>
                    <a:pt x="21600" y="14726"/>
                  </a:lnTo>
                  <a:close/>
                  <a:moveTo>
                    <a:pt x="21600" y="1472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Freeform 31">
              <a:extLst>
                <a:ext uri="{FF2B5EF4-FFF2-40B4-BE49-F238E27FC236}">
                  <a16:creationId xmlns:a16="http://schemas.microsoft.com/office/drawing/2014/main" id="{318B4D7A-70C2-084E-AD30-3392CA919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688" y="2746375"/>
              <a:ext cx="728662" cy="604838"/>
            </a:xfrm>
            <a:custGeom>
              <a:avLst/>
              <a:gdLst>
                <a:gd name="T0" fmla="*/ 2999794 w 21600"/>
                <a:gd name="T1" fmla="*/ 11810078 h 21600"/>
                <a:gd name="T2" fmla="*/ 2685693 w 21600"/>
                <a:gd name="T3" fmla="*/ 9595811 h 21600"/>
                <a:gd name="T4" fmla="*/ 0 w 21600"/>
                <a:gd name="T5" fmla="*/ 7179987 h 21600"/>
                <a:gd name="T6" fmla="*/ 2661809 w 21600"/>
                <a:gd name="T7" fmla="*/ 4824563 h 21600"/>
                <a:gd name="T8" fmla="*/ 4548605 w 21600"/>
                <a:gd name="T9" fmla="*/ 1986109 h 21600"/>
                <a:gd name="T10" fmla="*/ 6612945 w 21600"/>
                <a:gd name="T11" fmla="*/ 0 h 21600"/>
                <a:gd name="T12" fmla="*/ 11487053 w 21600"/>
                <a:gd name="T13" fmla="*/ 0 h 21600"/>
                <a:gd name="T14" fmla="*/ 15459813 w 21600"/>
                <a:gd name="T15" fmla="*/ 577088 h 21600"/>
                <a:gd name="T16" fmla="*/ 17612941 w 21600"/>
                <a:gd name="T17" fmla="*/ 2589883 h 21600"/>
                <a:gd name="T18" fmla="*/ 18797590 w 21600"/>
                <a:gd name="T19" fmla="*/ 4790065 h 21600"/>
                <a:gd name="T20" fmla="*/ 21725698 w 21600"/>
                <a:gd name="T21" fmla="*/ 7643388 h 21600"/>
                <a:gd name="T22" fmla="*/ 22210461 w 21600"/>
                <a:gd name="T23" fmla="*/ 10099198 h 21600"/>
                <a:gd name="T24" fmla="*/ 22403928 w 21600"/>
                <a:gd name="T25" fmla="*/ 12434237 h 21600"/>
                <a:gd name="T26" fmla="*/ 24580940 w 21600"/>
                <a:gd name="T27" fmla="*/ 13903630 h 21600"/>
                <a:gd name="T28" fmla="*/ 24572979 w 21600"/>
                <a:gd name="T29" fmla="*/ 16936528 h 21600"/>
                <a:gd name="T30" fmla="*/ 20347549 w 21600"/>
                <a:gd name="T31" fmla="*/ 16862827 h 21600"/>
                <a:gd name="T32" fmla="*/ 17516191 w 21600"/>
                <a:gd name="T33" fmla="*/ 16319453 h 21600"/>
                <a:gd name="T34" fmla="*/ 14685980 w 21600"/>
                <a:gd name="T35" fmla="*/ 15434206 h 21600"/>
                <a:gd name="T36" fmla="*/ 8177713 w 21600"/>
                <a:gd name="T37" fmla="*/ 15494577 h 21600"/>
                <a:gd name="T38" fmla="*/ 5855035 w 21600"/>
                <a:gd name="T39" fmla="*/ 16198682 h 21600"/>
                <a:gd name="T40" fmla="*/ 1475979 w 21600"/>
                <a:gd name="T41" fmla="*/ 16440197 h 21600"/>
                <a:gd name="T42" fmla="*/ 1813997 w 21600"/>
                <a:gd name="T43" fmla="*/ 13763285 h 21600"/>
                <a:gd name="T44" fmla="*/ 4984453 w 21600"/>
                <a:gd name="T45" fmla="*/ 13360255 h 21600"/>
                <a:gd name="T46" fmla="*/ 7548399 w 21600"/>
                <a:gd name="T47" fmla="*/ 12595751 h 21600"/>
                <a:gd name="T48" fmla="*/ 10113457 w 21600"/>
                <a:gd name="T49" fmla="*/ 12736124 h 21600"/>
                <a:gd name="T50" fmla="*/ 14202331 w 21600"/>
                <a:gd name="T51" fmla="*/ 13219127 h 21600"/>
                <a:gd name="T52" fmla="*/ 13011980 w 21600"/>
                <a:gd name="T53" fmla="*/ 11752842 h 21600"/>
                <a:gd name="T54" fmla="*/ 9908622 w 21600"/>
                <a:gd name="T55" fmla="*/ 11062851 h 21600"/>
                <a:gd name="T56" fmla="*/ 7807849 w 21600"/>
                <a:gd name="T57" fmla="*/ 11272976 h 21600"/>
                <a:gd name="T58" fmla="*/ 5371386 w 21600"/>
                <a:gd name="T59" fmla="*/ 11347461 h 21600"/>
                <a:gd name="T60" fmla="*/ 2999794 w 21600"/>
                <a:gd name="T61" fmla="*/ 11810078 h 21600"/>
                <a:gd name="T62" fmla="*/ 2999794 w 21600"/>
                <a:gd name="T63" fmla="*/ 11810078 h 216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600" h="21600">
                  <a:moveTo>
                    <a:pt x="2636" y="15062"/>
                  </a:moveTo>
                  <a:lnTo>
                    <a:pt x="2360" y="12238"/>
                  </a:lnTo>
                  <a:lnTo>
                    <a:pt x="0" y="9157"/>
                  </a:lnTo>
                  <a:lnTo>
                    <a:pt x="2339" y="6153"/>
                  </a:lnTo>
                  <a:lnTo>
                    <a:pt x="3997" y="2533"/>
                  </a:lnTo>
                  <a:lnTo>
                    <a:pt x="5811" y="0"/>
                  </a:lnTo>
                  <a:lnTo>
                    <a:pt x="10094" y="0"/>
                  </a:lnTo>
                  <a:lnTo>
                    <a:pt x="13585" y="736"/>
                  </a:lnTo>
                  <a:lnTo>
                    <a:pt x="15477" y="3303"/>
                  </a:lnTo>
                  <a:lnTo>
                    <a:pt x="16518" y="6109"/>
                  </a:lnTo>
                  <a:lnTo>
                    <a:pt x="19091" y="9748"/>
                  </a:lnTo>
                  <a:lnTo>
                    <a:pt x="19517" y="12880"/>
                  </a:lnTo>
                  <a:lnTo>
                    <a:pt x="19687" y="15858"/>
                  </a:lnTo>
                  <a:lnTo>
                    <a:pt x="21600" y="17732"/>
                  </a:lnTo>
                  <a:lnTo>
                    <a:pt x="21593" y="21600"/>
                  </a:lnTo>
                  <a:lnTo>
                    <a:pt x="17880" y="21506"/>
                  </a:lnTo>
                  <a:lnTo>
                    <a:pt x="15392" y="20813"/>
                  </a:lnTo>
                  <a:lnTo>
                    <a:pt x="12905" y="19684"/>
                  </a:lnTo>
                  <a:lnTo>
                    <a:pt x="7186" y="19761"/>
                  </a:lnTo>
                  <a:lnTo>
                    <a:pt x="5145" y="20659"/>
                  </a:lnTo>
                  <a:lnTo>
                    <a:pt x="1297" y="20967"/>
                  </a:lnTo>
                  <a:lnTo>
                    <a:pt x="1594" y="17553"/>
                  </a:lnTo>
                  <a:lnTo>
                    <a:pt x="4380" y="17039"/>
                  </a:lnTo>
                  <a:lnTo>
                    <a:pt x="6633" y="16064"/>
                  </a:lnTo>
                  <a:lnTo>
                    <a:pt x="8887" y="16243"/>
                  </a:lnTo>
                  <a:lnTo>
                    <a:pt x="12480" y="16859"/>
                  </a:lnTo>
                  <a:lnTo>
                    <a:pt x="11434" y="14989"/>
                  </a:lnTo>
                  <a:lnTo>
                    <a:pt x="8707" y="14109"/>
                  </a:lnTo>
                  <a:lnTo>
                    <a:pt x="6861" y="14377"/>
                  </a:lnTo>
                  <a:lnTo>
                    <a:pt x="4720" y="14472"/>
                  </a:lnTo>
                  <a:lnTo>
                    <a:pt x="2636" y="15062"/>
                  </a:lnTo>
                  <a:close/>
                  <a:moveTo>
                    <a:pt x="2636" y="15062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32">
              <a:extLst>
                <a:ext uri="{FF2B5EF4-FFF2-40B4-BE49-F238E27FC236}">
                  <a16:creationId xmlns:a16="http://schemas.microsoft.com/office/drawing/2014/main" id="{08B36EFC-2580-FA40-9E7E-16EE214E6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3289300"/>
              <a:ext cx="893763" cy="776288"/>
            </a:xfrm>
            <a:custGeom>
              <a:avLst/>
              <a:gdLst>
                <a:gd name="T0" fmla="*/ 0 w 21600"/>
                <a:gd name="T1" fmla="*/ 8442096 h 21600"/>
                <a:gd name="T2" fmla="*/ 2340500 w 21600"/>
                <a:gd name="T3" fmla="*/ 5435166 h 21600"/>
                <a:gd name="T4" fmla="*/ 6079781 w 21600"/>
                <a:gd name="T5" fmla="*/ 5330547 h 21600"/>
                <a:gd name="T6" fmla="*/ 6119173 w 21600"/>
                <a:gd name="T7" fmla="*/ 2818321 h 21600"/>
                <a:gd name="T8" fmla="*/ 8043577 w 21600"/>
                <a:gd name="T9" fmla="*/ 0 h 21600"/>
                <a:gd name="T10" fmla="*/ 11454152 w 21600"/>
                <a:gd name="T11" fmla="*/ 1031996 h 21600"/>
                <a:gd name="T12" fmla="*/ 19595340 w 21600"/>
                <a:gd name="T13" fmla="*/ 2256482 h 21600"/>
                <a:gd name="T14" fmla="*/ 22249154 w 21600"/>
                <a:gd name="T15" fmla="*/ 3539083 h 21600"/>
                <a:gd name="T16" fmla="*/ 25491941 w 21600"/>
                <a:gd name="T17" fmla="*/ 2889373 h 21600"/>
                <a:gd name="T18" fmla="*/ 28109798 w 21600"/>
                <a:gd name="T19" fmla="*/ 3508067 h 21600"/>
                <a:gd name="T20" fmla="*/ 30409169 w 21600"/>
                <a:gd name="T21" fmla="*/ 1650690 h 21600"/>
                <a:gd name="T22" fmla="*/ 33561214 w 21600"/>
                <a:gd name="T23" fmla="*/ 1702371 h 21600"/>
                <a:gd name="T24" fmla="*/ 33259859 w 21600"/>
                <a:gd name="T25" fmla="*/ 6128794 h 21600"/>
                <a:gd name="T26" fmla="*/ 34049184 w 21600"/>
                <a:gd name="T27" fmla="*/ 9625216 h 21600"/>
                <a:gd name="T28" fmla="*/ 35317873 w 21600"/>
                <a:gd name="T29" fmla="*/ 13000272 h 21600"/>
                <a:gd name="T30" fmla="*/ 35317873 w 21600"/>
                <a:gd name="T31" fmla="*/ 15666175 h 21600"/>
                <a:gd name="T32" fmla="*/ 36220159 w 21600"/>
                <a:gd name="T33" fmla="*/ 18917204 h 21600"/>
                <a:gd name="T34" fmla="*/ 36982051 w 21600"/>
                <a:gd name="T35" fmla="*/ 22054594 h 21600"/>
                <a:gd name="T36" fmla="*/ 33908789 w 21600"/>
                <a:gd name="T37" fmla="*/ 23105961 h 21600"/>
                <a:gd name="T38" fmla="*/ 33345470 w 21600"/>
                <a:gd name="T39" fmla="*/ 26212335 h 21600"/>
                <a:gd name="T40" fmla="*/ 29058304 w 21600"/>
                <a:gd name="T41" fmla="*/ 27899216 h 21600"/>
                <a:gd name="T42" fmla="*/ 27959100 w 21600"/>
                <a:gd name="T43" fmla="*/ 21712308 h 21600"/>
                <a:gd name="T44" fmla="*/ 25337850 w 21600"/>
                <a:gd name="T45" fmla="*/ 21273166 h 21600"/>
                <a:gd name="T46" fmla="*/ 21756053 w 21600"/>
                <a:gd name="T47" fmla="*/ 21224073 h 21600"/>
                <a:gd name="T48" fmla="*/ 21050643 w 21600"/>
                <a:gd name="T49" fmla="*/ 16895801 h 21600"/>
                <a:gd name="T50" fmla="*/ 19754562 w 21600"/>
                <a:gd name="T51" fmla="*/ 14034856 h 21600"/>
                <a:gd name="T52" fmla="*/ 14960600 w 21600"/>
                <a:gd name="T53" fmla="*/ 13569874 h 21600"/>
                <a:gd name="T54" fmla="*/ 12226347 w 21600"/>
                <a:gd name="T55" fmla="*/ 14205352 h 21600"/>
                <a:gd name="T56" fmla="*/ 10704260 w 21600"/>
                <a:gd name="T57" fmla="*/ 17164482 h 21600"/>
                <a:gd name="T58" fmla="*/ 7658349 w 21600"/>
                <a:gd name="T59" fmla="*/ 17799960 h 21600"/>
                <a:gd name="T60" fmla="*/ 6050693 w 21600"/>
                <a:gd name="T61" fmla="*/ 14670334 h 21600"/>
                <a:gd name="T62" fmla="*/ 2104191 w 21600"/>
                <a:gd name="T63" fmla="*/ 12102581 h 21600"/>
                <a:gd name="T64" fmla="*/ 0 w 21600"/>
                <a:gd name="T65" fmla="*/ 8442096 h 21600"/>
                <a:gd name="T66" fmla="*/ 0 w 21600"/>
                <a:gd name="T67" fmla="*/ 8442096 h 21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600" h="21600">
                  <a:moveTo>
                    <a:pt x="0" y="6536"/>
                  </a:moveTo>
                  <a:lnTo>
                    <a:pt x="1367" y="4208"/>
                  </a:lnTo>
                  <a:lnTo>
                    <a:pt x="3551" y="4127"/>
                  </a:lnTo>
                  <a:lnTo>
                    <a:pt x="3574" y="2182"/>
                  </a:lnTo>
                  <a:lnTo>
                    <a:pt x="4698" y="0"/>
                  </a:lnTo>
                  <a:lnTo>
                    <a:pt x="6690" y="799"/>
                  </a:lnTo>
                  <a:lnTo>
                    <a:pt x="11445" y="1747"/>
                  </a:lnTo>
                  <a:lnTo>
                    <a:pt x="12995" y="2740"/>
                  </a:lnTo>
                  <a:lnTo>
                    <a:pt x="14889" y="2237"/>
                  </a:lnTo>
                  <a:lnTo>
                    <a:pt x="16418" y="2716"/>
                  </a:lnTo>
                  <a:lnTo>
                    <a:pt x="17761" y="1278"/>
                  </a:lnTo>
                  <a:lnTo>
                    <a:pt x="19602" y="1318"/>
                  </a:lnTo>
                  <a:lnTo>
                    <a:pt x="19426" y="4745"/>
                  </a:lnTo>
                  <a:lnTo>
                    <a:pt x="19887" y="7452"/>
                  </a:lnTo>
                  <a:lnTo>
                    <a:pt x="20628" y="10065"/>
                  </a:lnTo>
                  <a:lnTo>
                    <a:pt x="20628" y="12129"/>
                  </a:lnTo>
                  <a:lnTo>
                    <a:pt x="21155" y="14646"/>
                  </a:lnTo>
                  <a:lnTo>
                    <a:pt x="21600" y="17075"/>
                  </a:lnTo>
                  <a:lnTo>
                    <a:pt x="19805" y="17889"/>
                  </a:lnTo>
                  <a:lnTo>
                    <a:pt x="19476" y="20294"/>
                  </a:lnTo>
                  <a:lnTo>
                    <a:pt x="16972" y="21600"/>
                  </a:lnTo>
                  <a:lnTo>
                    <a:pt x="16330" y="16810"/>
                  </a:lnTo>
                  <a:lnTo>
                    <a:pt x="14799" y="16470"/>
                  </a:lnTo>
                  <a:lnTo>
                    <a:pt x="12707" y="16432"/>
                  </a:lnTo>
                  <a:lnTo>
                    <a:pt x="12295" y="13081"/>
                  </a:lnTo>
                  <a:lnTo>
                    <a:pt x="11538" y="10866"/>
                  </a:lnTo>
                  <a:lnTo>
                    <a:pt x="8738" y="10506"/>
                  </a:lnTo>
                  <a:lnTo>
                    <a:pt x="7141" y="10998"/>
                  </a:lnTo>
                  <a:lnTo>
                    <a:pt x="6252" y="13289"/>
                  </a:lnTo>
                  <a:lnTo>
                    <a:pt x="4473" y="13781"/>
                  </a:lnTo>
                  <a:lnTo>
                    <a:pt x="3534" y="11358"/>
                  </a:lnTo>
                  <a:lnTo>
                    <a:pt x="1229" y="9370"/>
                  </a:lnTo>
                  <a:lnTo>
                    <a:pt x="0" y="6536"/>
                  </a:lnTo>
                  <a:close/>
                  <a:moveTo>
                    <a:pt x="0" y="653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 33">
              <a:extLst>
                <a:ext uri="{FF2B5EF4-FFF2-40B4-BE49-F238E27FC236}">
                  <a16:creationId xmlns:a16="http://schemas.microsoft.com/office/drawing/2014/main" id="{E3493B92-E1A8-9142-88F8-3E565076A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1525" y="2649538"/>
              <a:ext cx="862013" cy="711200"/>
            </a:xfrm>
            <a:custGeom>
              <a:avLst/>
              <a:gdLst>
                <a:gd name="T0" fmla="*/ 238889 w 21600"/>
                <a:gd name="T1" fmla="*/ 16295370 h 21600"/>
                <a:gd name="T2" fmla="*/ 0 w 21600"/>
                <a:gd name="T3" fmla="*/ 12873872 h 21600"/>
                <a:gd name="T4" fmla="*/ 745362 w 21600"/>
                <a:gd name="T5" fmla="*/ 9715848 h 21600"/>
                <a:gd name="T6" fmla="*/ 1114870 w 21600"/>
                <a:gd name="T7" fmla="*/ 4737580 h 21600"/>
                <a:gd name="T8" fmla="*/ 4230089 w 21600"/>
                <a:gd name="T9" fmla="*/ 4320211 h 21600"/>
                <a:gd name="T10" fmla="*/ 4230089 w 21600"/>
                <a:gd name="T11" fmla="*/ 2083684 h 21600"/>
                <a:gd name="T12" fmla="*/ 7213093 w 21600"/>
                <a:gd name="T13" fmla="*/ 2237613 h 21600"/>
                <a:gd name="T14" fmla="*/ 9503334 w 21600"/>
                <a:gd name="T15" fmla="*/ 0 h 21600"/>
                <a:gd name="T16" fmla="*/ 11686861 w 21600"/>
                <a:gd name="T17" fmla="*/ 1622919 h 21600"/>
                <a:gd name="T18" fmla="*/ 12777826 w 21600"/>
                <a:gd name="T19" fmla="*/ 4715915 h 21600"/>
                <a:gd name="T20" fmla="*/ 12859039 w 21600"/>
                <a:gd name="T21" fmla="*/ 7939000 h 21600"/>
                <a:gd name="T22" fmla="*/ 15254398 w 21600"/>
                <a:gd name="T23" fmla="*/ 10045437 h 21600"/>
                <a:gd name="T24" fmla="*/ 18716816 w 21600"/>
                <a:gd name="T25" fmla="*/ 11141475 h 21600"/>
                <a:gd name="T26" fmla="*/ 21752419 w 21600"/>
                <a:gd name="T27" fmla="*/ 13093949 h 21600"/>
                <a:gd name="T28" fmla="*/ 24921794 w 21600"/>
                <a:gd name="T29" fmla="*/ 15199299 h 21600"/>
                <a:gd name="T30" fmla="*/ 27903201 w 21600"/>
                <a:gd name="T31" fmla="*/ 17624491 h 21600"/>
                <a:gd name="T32" fmla="*/ 31206387 w 21600"/>
                <a:gd name="T33" fmla="*/ 20070262 h 21600"/>
                <a:gd name="T34" fmla="*/ 34401223 w 21600"/>
                <a:gd name="T35" fmla="*/ 22824976 h 21600"/>
                <a:gd name="T36" fmla="*/ 30752473 w 21600"/>
                <a:gd name="T37" fmla="*/ 23416919 h 21600"/>
                <a:gd name="T38" fmla="*/ 26199089 w 21600"/>
                <a:gd name="T39" fmla="*/ 20171081 h 21600"/>
                <a:gd name="T40" fmla="*/ 22844941 w 21600"/>
                <a:gd name="T41" fmla="*/ 17846741 h 21600"/>
                <a:gd name="T42" fmla="*/ 19116575 w 21600"/>
                <a:gd name="T43" fmla="*/ 15915932 h 21600"/>
                <a:gd name="T44" fmla="*/ 14722464 w 21600"/>
                <a:gd name="T45" fmla="*/ 15587430 h 21600"/>
                <a:gd name="T46" fmla="*/ 9555893 w 21600"/>
                <a:gd name="T47" fmla="*/ 14753745 h 21600"/>
                <a:gd name="T48" fmla="*/ 6947146 w 21600"/>
                <a:gd name="T49" fmla="*/ 16771281 h 21600"/>
                <a:gd name="T50" fmla="*/ 4204588 w 21600"/>
                <a:gd name="T51" fmla="*/ 15521281 h 21600"/>
                <a:gd name="T52" fmla="*/ 238889 w 21600"/>
                <a:gd name="T53" fmla="*/ 16295370 h 21600"/>
                <a:gd name="T54" fmla="*/ 238889 w 21600"/>
                <a:gd name="T55" fmla="*/ 16295370 h 216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600" h="21600">
                  <a:moveTo>
                    <a:pt x="150" y="15031"/>
                  </a:moveTo>
                  <a:lnTo>
                    <a:pt x="0" y="11875"/>
                  </a:lnTo>
                  <a:lnTo>
                    <a:pt x="468" y="8962"/>
                  </a:lnTo>
                  <a:lnTo>
                    <a:pt x="700" y="4370"/>
                  </a:lnTo>
                  <a:lnTo>
                    <a:pt x="2656" y="3985"/>
                  </a:lnTo>
                  <a:lnTo>
                    <a:pt x="2656" y="1922"/>
                  </a:lnTo>
                  <a:lnTo>
                    <a:pt x="4529" y="2064"/>
                  </a:lnTo>
                  <a:lnTo>
                    <a:pt x="5967" y="0"/>
                  </a:lnTo>
                  <a:lnTo>
                    <a:pt x="7338" y="1497"/>
                  </a:lnTo>
                  <a:lnTo>
                    <a:pt x="8023" y="4350"/>
                  </a:lnTo>
                  <a:lnTo>
                    <a:pt x="8074" y="7323"/>
                  </a:lnTo>
                  <a:lnTo>
                    <a:pt x="9578" y="9266"/>
                  </a:lnTo>
                  <a:lnTo>
                    <a:pt x="11752" y="10277"/>
                  </a:lnTo>
                  <a:lnTo>
                    <a:pt x="13658" y="12078"/>
                  </a:lnTo>
                  <a:lnTo>
                    <a:pt x="15648" y="14020"/>
                  </a:lnTo>
                  <a:lnTo>
                    <a:pt x="17520" y="16257"/>
                  </a:lnTo>
                  <a:lnTo>
                    <a:pt x="19594" y="18513"/>
                  </a:lnTo>
                  <a:lnTo>
                    <a:pt x="21600" y="21054"/>
                  </a:lnTo>
                  <a:lnTo>
                    <a:pt x="19309" y="21600"/>
                  </a:lnTo>
                  <a:lnTo>
                    <a:pt x="16450" y="18606"/>
                  </a:lnTo>
                  <a:lnTo>
                    <a:pt x="14344" y="16462"/>
                  </a:lnTo>
                  <a:lnTo>
                    <a:pt x="12003" y="14681"/>
                  </a:lnTo>
                  <a:lnTo>
                    <a:pt x="9244" y="14378"/>
                  </a:lnTo>
                  <a:lnTo>
                    <a:pt x="6000" y="13609"/>
                  </a:lnTo>
                  <a:lnTo>
                    <a:pt x="4362" y="15470"/>
                  </a:lnTo>
                  <a:lnTo>
                    <a:pt x="2640" y="14317"/>
                  </a:lnTo>
                  <a:lnTo>
                    <a:pt x="150" y="15031"/>
                  </a:lnTo>
                  <a:close/>
                  <a:moveTo>
                    <a:pt x="150" y="15031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 34">
              <a:extLst>
                <a:ext uri="{FF2B5EF4-FFF2-40B4-BE49-F238E27FC236}">
                  <a16:creationId xmlns:a16="http://schemas.microsoft.com/office/drawing/2014/main" id="{CB886E10-EDFD-304B-AA28-292825623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3050" y="6689725"/>
              <a:ext cx="1008063" cy="1830388"/>
            </a:xfrm>
            <a:custGeom>
              <a:avLst/>
              <a:gdLst>
                <a:gd name="T0" fmla="*/ 0 w 21600"/>
                <a:gd name="T1" fmla="*/ 116962471 h 21600"/>
                <a:gd name="T2" fmla="*/ 986642 w 21600"/>
                <a:gd name="T3" fmla="*/ 106780006 h 21600"/>
                <a:gd name="T4" fmla="*/ 4804774 w 21600"/>
                <a:gd name="T5" fmla="*/ 100625919 h 21600"/>
                <a:gd name="T6" fmla="*/ 8193825 w 21600"/>
                <a:gd name="T7" fmla="*/ 92231472 h 21600"/>
                <a:gd name="T8" fmla="*/ 8564102 w 21600"/>
                <a:gd name="T9" fmla="*/ 83844142 h 21600"/>
                <a:gd name="T10" fmla="*/ 7947690 w 21600"/>
                <a:gd name="T11" fmla="*/ 74781858 h 21600"/>
                <a:gd name="T12" fmla="*/ 7516463 w 21600"/>
                <a:gd name="T13" fmla="*/ 62366149 h 21600"/>
                <a:gd name="T14" fmla="*/ 10350100 w 21600"/>
                <a:gd name="T15" fmla="*/ 52628824 h 21600"/>
                <a:gd name="T16" fmla="*/ 13985241 w 21600"/>
                <a:gd name="T17" fmla="*/ 46252210 h 21600"/>
                <a:gd name="T18" fmla="*/ 19406426 w 21600"/>
                <a:gd name="T19" fmla="*/ 43681447 h 21600"/>
                <a:gd name="T20" fmla="*/ 24518286 w 21600"/>
                <a:gd name="T21" fmla="*/ 39537991 h 21600"/>
                <a:gd name="T22" fmla="*/ 28811234 w 21600"/>
                <a:gd name="T23" fmla="*/ 33448646 h 21600"/>
                <a:gd name="T24" fmla="*/ 33308922 w 21600"/>
                <a:gd name="T25" fmla="*/ 24386361 h 21600"/>
                <a:gd name="T26" fmla="*/ 33555057 w 21600"/>
                <a:gd name="T27" fmla="*/ 17456732 h 21600"/>
                <a:gd name="T28" fmla="*/ 38052698 w 21600"/>
                <a:gd name="T29" fmla="*/ 20135200 h 21600"/>
                <a:gd name="T30" fmla="*/ 38730107 w 21600"/>
                <a:gd name="T31" fmla="*/ 11970568 h 21600"/>
                <a:gd name="T32" fmla="*/ 39838696 w 21600"/>
                <a:gd name="T33" fmla="*/ 5148729 h 21600"/>
                <a:gd name="T34" fmla="*/ 42487242 w 21600"/>
                <a:gd name="T35" fmla="*/ 0 h 21600"/>
                <a:gd name="T36" fmla="*/ 44765464 w 21600"/>
                <a:gd name="T37" fmla="*/ 8947377 h 21600"/>
                <a:gd name="T38" fmla="*/ 45813103 w 21600"/>
                <a:gd name="T39" fmla="*/ 20250108 h 21600"/>
                <a:gd name="T40" fmla="*/ 46490465 w 21600"/>
                <a:gd name="T41" fmla="*/ 28752345 h 21600"/>
                <a:gd name="T42" fmla="*/ 46122382 w 21600"/>
                <a:gd name="T43" fmla="*/ 36694364 h 21600"/>
                <a:gd name="T44" fmla="*/ 47045880 w 21600"/>
                <a:gd name="T45" fmla="*/ 43408499 h 21600"/>
                <a:gd name="T46" fmla="*/ 44765464 w 21600"/>
                <a:gd name="T47" fmla="*/ 47882272 h 21600"/>
                <a:gd name="T48" fmla="*/ 42548192 w 21600"/>
                <a:gd name="T49" fmla="*/ 41620481 h 21600"/>
                <a:gd name="T50" fmla="*/ 42302104 w 21600"/>
                <a:gd name="T51" fmla="*/ 50567858 h 21600"/>
                <a:gd name="T52" fmla="*/ 42918469 w 21600"/>
                <a:gd name="T53" fmla="*/ 59292708 h 21600"/>
                <a:gd name="T54" fmla="*/ 39838696 w 21600"/>
                <a:gd name="T55" fmla="*/ 61195633 h 21600"/>
                <a:gd name="T56" fmla="*/ 39037193 w 21600"/>
                <a:gd name="T57" fmla="*/ 71715619 h 21600"/>
                <a:gd name="T58" fmla="*/ 37497330 w 21600"/>
                <a:gd name="T59" fmla="*/ 80203450 h 21600"/>
                <a:gd name="T60" fmla="*/ 35033923 w 21600"/>
                <a:gd name="T61" fmla="*/ 89940775 h 21600"/>
                <a:gd name="T62" fmla="*/ 32507418 w 21600"/>
                <a:gd name="T63" fmla="*/ 99225672 h 21600"/>
                <a:gd name="T64" fmla="*/ 29612784 w 21600"/>
                <a:gd name="T65" fmla="*/ 111756373 h 21600"/>
                <a:gd name="T66" fmla="*/ 27147230 w 21600"/>
                <a:gd name="T67" fmla="*/ 121823931 h 21600"/>
                <a:gd name="T68" fmla="*/ 24805817 w 21600"/>
                <a:gd name="T69" fmla="*/ 133011754 h 21600"/>
                <a:gd name="T70" fmla="*/ 22466597 w 21600"/>
                <a:gd name="T71" fmla="*/ 141011312 h 21600"/>
                <a:gd name="T72" fmla="*/ 20064187 w 21600"/>
                <a:gd name="T73" fmla="*/ 150073597 h 21600"/>
                <a:gd name="T74" fmla="*/ 16550994 w 21600"/>
                <a:gd name="T75" fmla="*/ 151416475 h 21600"/>
                <a:gd name="T76" fmla="*/ 13286084 w 21600"/>
                <a:gd name="T77" fmla="*/ 152084227 h 21600"/>
                <a:gd name="T78" fmla="*/ 8420360 w 21600"/>
                <a:gd name="T79" fmla="*/ 155107418 h 21600"/>
                <a:gd name="T80" fmla="*/ 4846170 w 21600"/>
                <a:gd name="T81" fmla="*/ 150856342 h 21600"/>
                <a:gd name="T82" fmla="*/ 1459311 w 21600"/>
                <a:gd name="T83" fmla="*/ 145039776 h 21600"/>
                <a:gd name="T84" fmla="*/ 903896 w 21600"/>
                <a:gd name="T85" fmla="*/ 134972218 h 21600"/>
                <a:gd name="T86" fmla="*/ 1213176 w 21600"/>
                <a:gd name="T87" fmla="*/ 126017638 h 21600"/>
                <a:gd name="T88" fmla="*/ 0 w 21600"/>
                <a:gd name="T89" fmla="*/ 116962471 h 21600"/>
                <a:gd name="T90" fmla="*/ 0 w 21600"/>
                <a:gd name="T91" fmla="*/ 116962471 h 216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600" h="21600">
                  <a:moveTo>
                    <a:pt x="0" y="16288"/>
                  </a:moveTo>
                  <a:lnTo>
                    <a:pt x="453" y="14870"/>
                  </a:lnTo>
                  <a:lnTo>
                    <a:pt x="2206" y="14013"/>
                  </a:lnTo>
                  <a:lnTo>
                    <a:pt x="3762" y="12844"/>
                  </a:lnTo>
                  <a:lnTo>
                    <a:pt x="3932" y="11676"/>
                  </a:lnTo>
                  <a:lnTo>
                    <a:pt x="3649" y="10414"/>
                  </a:lnTo>
                  <a:lnTo>
                    <a:pt x="3451" y="8685"/>
                  </a:lnTo>
                  <a:lnTo>
                    <a:pt x="4752" y="7329"/>
                  </a:lnTo>
                  <a:lnTo>
                    <a:pt x="6421" y="6441"/>
                  </a:lnTo>
                  <a:lnTo>
                    <a:pt x="8910" y="6083"/>
                  </a:lnTo>
                  <a:lnTo>
                    <a:pt x="11257" y="5506"/>
                  </a:lnTo>
                  <a:lnTo>
                    <a:pt x="13228" y="4658"/>
                  </a:lnTo>
                  <a:lnTo>
                    <a:pt x="15293" y="3396"/>
                  </a:lnTo>
                  <a:lnTo>
                    <a:pt x="15406" y="2431"/>
                  </a:lnTo>
                  <a:lnTo>
                    <a:pt x="17471" y="2804"/>
                  </a:lnTo>
                  <a:lnTo>
                    <a:pt x="17782" y="1667"/>
                  </a:lnTo>
                  <a:lnTo>
                    <a:pt x="18291" y="717"/>
                  </a:lnTo>
                  <a:lnTo>
                    <a:pt x="19507" y="0"/>
                  </a:lnTo>
                  <a:lnTo>
                    <a:pt x="20553" y="1246"/>
                  </a:lnTo>
                  <a:lnTo>
                    <a:pt x="21034" y="2820"/>
                  </a:lnTo>
                  <a:lnTo>
                    <a:pt x="21345" y="4004"/>
                  </a:lnTo>
                  <a:lnTo>
                    <a:pt x="21176" y="5110"/>
                  </a:lnTo>
                  <a:lnTo>
                    <a:pt x="21600" y="6045"/>
                  </a:lnTo>
                  <a:lnTo>
                    <a:pt x="20553" y="6668"/>
                  </a:lnTo>
                  <a:lnTo>
                    <a:pt x="19535" y="5796"/>
                  </a:lnTo>
                  <a:lnTo>
                    <a:pt x="19422" y="7042"/>
                  </a:lnTo>
                  <a:lnTo>
                    <a:pt x="19705" y="8257"/>
                  </a:lnTo>
                  <a:lnTo>
                    <a:pt x="18291" y="8522"/>
                  </a:lnTo>
                  <a:lnTo>
                    <a:pt x="17923" y="9987"/>
                  </a:lnTo>
                  <a:lnTo>
                    <a:pt x="17216" y="11169"/>
                  </a:lnTo>
                  <a:lnTo>
                    <a:pt x="16085" y="12525"/>
                  </a:lnTo>
                  <a:lnTo>
                    <a:pt x="14925" y="13818"/>
                  </a:lnTo>
                  <a:lnTo>
                    <a:pt x="13596" y="15563"/>
                  </a:lnTo>
                  <a:lnTo>
                    <a:pt x="12464" y="16965"/>
                  </a:lnTo>
                  <a:lnTo>
                    <a:pt x="11389" y="18523"/>
                  </a:lnTo>
                  <a:lnTo>
                    <a:pt x="10315" y="19637"/>
                  </a:lnTo>
                  <a:lnTo>
                    <a:pt x="9212" y="20899"/>
                  </a:lnTo>
                  <a:lnTo>
                    <a:pt x="7599" y="21086"/>
                  </a:lnTo>
                  <a:lnTo>
                    <a:pt x="6100" y="21179"/>
                  </a:lnTo>
                  <a:lnTo>
                    <a:pt x="3866" y="21600"/>
                  </a:lnTo>
                  <a:lnTo>
                    <a:pt x="2225" y="21008"/>
                  </a:lnTo>
                  <a:lnTo>
                    <a:pt x="670" y="20198"/>
                  </a:lnTo>
                  <a:lnTo>
                    <a:pt x="415" y="18796"/>
                  </a:lnTo>
                  <a:lnTo>
                    <a:pt x="557" y="17549"/>
                  </a:lnTo>
                  <a:lnTo>
                    <a:pt x="0" y="16288"/>
                  </a:lnTo>
                  <a:close/>
                  <a:moveTo>
                    <a:pt x="0" y="16288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35">
              <a:extLst>
                <a:ext uri="{FF2B5EF4-FFF2-40B4-BE49-F238E27FC236}">
                  <a16:creationId xmlns:a16="http://schemas.microsoft.com/office/drawing/2014/main" id="{18594DDA-2AD4-A847-A501-01F4F44E7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638" y="3405188"/>
              <a:ext cx="404812" cy="817562"/>
            </a:xfrm>
            <a:custGeom>
              <a:avLst/>
              <a:gdLst>
                <a:gd name="T0" fmla="*/ 4431192 w 21600"/>
                <a:gd name="T1" fmla="*/ 30308727 h 21600"/>
                <a:gd name="T2" fmla="*/ 4557640 w 21600"/>
                <a:gd name="T3" fmla="*/ 25555247 h 21600"/>
                <a:gd name="T4" fmla="*/ 4694976 w 21600"/>
                <a:gd name="T5" fmla="*/ 20490905 h 21600"/>
                <a:gd name="T6" fmla="*/ 5014946 w 21600"/>
                <a:gd name="T7" fmla="*/ 16479552 h 21600"/>
                <a:gd name="T8" fmla="*/ 7010332 w 21600"/>
                <a:gd name="T9" fmla="*/ 11665891 h 21600"/>
                <a:gd name="T10" fmla="*/ 7586702 w 21600"/>
                <a:gd name="T11" fmla="*/ 8290609 h 21600"/>
                <a:gd name="T12" fmla="*/ 6852624 w 21600"/>
                <a:gd name="T13" fmla="*/ 5730504 h 21600"/>
                <a:gd name="T14" fmla="*/ 7021914 w 21600"/>
                <a:gd name="T15" fmla="*/ 2138909 h 21600"/>
                <a:gd name="T16" fmla="*/ 5459265 w 21600"/>
                <a:gd name="T17" fmla="*/ 0 h 21600"/>
                <a:gd name="T18" fmla="*/ 3859376 w 21600"/>
                <a:gd name="T19" fmla="*/ 267903 h 21600"/>
                <a:gd name="T20" fmla="*/ 3560490 w 21600"/>
                <a:gd name="T21" fmla="*/ 4128840 h 21600"/>
                <a:gd name="T22" fmla="*/ 1986240 w 21600"/>
                <a:gd name="T23" fmla="*/ 4055789 h 21600"/>
                <a:gd name="T24" fmla="*/ 395498 w 21600"/>
                <a:gd name="T25" fmla="*/ 6686067 h 21600"/>
                <a:gd name="T26" fmla="*/ 0 w 21600"/>
                <a:gd name="T27" fmla="*/ 9359382 h 21600"/>
                <a:gd name="T28" fmla="*/ 1318900 w 21600"/>
                <a:gd name="T29" fmla="*/ 11653022 h 21600"/>
                <a:gd name="T30" fmla="*/ 1618854 w 21600"/>
                <a:gd name="T31" fmla="*/ 14823421 h 21600"/>
                <a:gd name="T32" fmla="*/ 1771633 w 21600"/>
                <a:gd name="T33" fmla="*/ 19230194 h 21600"/>
                <a:gd name="T34" fmla="*/ 1769534 w 21600"/>
                <a:gd name="T35" fmla="*/ 24831780 h 21600"/>
                <a:gd name="T36" fmla="*/ 1769534 w 21600"/>
                <a:gd name="T37" fmla="*/ 28232838 h 21600"/>
                <a:gd name="T38" fmla="*/ 2089505 w 21600"/>
                <a:gd name="T39" fmla="*/ 30944797 h 21600"/>
                <a:gd name="T40" fmla="*/ 4431192 w 21600"/>
                <a:gd name="T41" fmla="*/ 30308727 h 21600"/>
                <a:gd name="T42" fmla="*/ 4431192 w 21600"/>
                <a:gd name="T43" fmla="*/ 30308727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2616" y="21156"/>
                  </a:moveTo>
                  <a:lnTo>
                    <a:pt x="12976" y="17838"/>
                  </a:lnTo>
                  <a:lnTo>
                    <a:pt x="13367" y="14303"/>
                  </a:lnTo>
                  <a:lnTo>
                    <a:pt x="14278" y="11503"/>
                  </a:lnTo>
                  <a:lnTo>
                    <a:pt x="19959" y="8143"/>
                  </a:lnTo>
                  <a:lnTo>
                    <a:pt x="21600" y="5787"/>
                  </a:lnTo>
                  <a:lnTo>
                    <a:pt x="19510" y="4000"/>
                  </a:lnTo>
                  <a:lnTo>
                    <a:pt x="19992" y="1493"/>
                  </a:lnTo>
                  <a:lnTo>
                    <a:pt x="15543" y="0"/>
                  </a:lnTo>
                  <a:lnTo>
                    <a:pt x="10988" y="187"/>
                  </a:lnTo>
                  <a:lnTo>
                    <a:pt x="10137" y="2882"/>
                  </a:lnTo>
                  <a:lnTo>
                    <a:pt x="5655" y="2831"/>
                  </a:lnTo>
                  <a:lnTo>
                    <a:pt x="1126" y="4667"/>
                  </a:lnTo>
                  <a:lnTo>
                    <a:pt x="0" y="6533"/>
                  </a:lnTo>
                  <a:lnTo>
                    <a:pt x="3755" y="8134"/>
                  </a:lnTo>
                  <a:lnTo>
                    <a:pt x="4609" y="10347"/>
                  </a:lnTo>
                  <a:lnTo>
                    <a:pt x="5044" y="13423"/>
                  </a:lnTo>
                  <a:lnTo>
                    <a:pt x="5038" y="17333"/>
                  </a:lnTo>
                  <a:lnTo>
                    <a:pt x="5038" y="19707"/>
                  </a:lnTo>
                  <a:lnTo>
                    <a:pt x="5949" y="21600"/>
                  </a:lnTo>
                  <a:lnTo>
                    <a:pt x="12616" y="21156"/>
                  </a:lnTo>
                  <a:close/>
                  <a:moveTo>
                    <a:pt x="12616" y="2115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 36">
              <a:extLst>
                <a:ext uri="{FF2B5EF4-FFF2-40B4-BE49-F238E27FC236}">
                  <a16:creationId xmlns:a16="http://schemas.microsoft.com/office/drawing/2014/main" id="{F8698216-0E37-844D-9101-197BC9F9A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149" y="3883024"/>
              <a:ext cx="511174" cy="577850"/>
            </a:xfrm>
            <a:custGeom>
              <a:avLst/>
              <a:gdLst>
                <a:gd name="T0" fmla="*/ 0 w 21600"/>
                <a:gd name="T1" fmla="*/ 5835001 h 21600"/>
                <a:gd name="T2" fmla="*/ 1800590 w 21600"/>
                <a:gd name="T3" fmla="*/ 3566271 h 21600"/>
                <a:gd name="T4" fmla="*/ 2839482 w 21600"/>
                <a:gd name="T5" fmla="*/ 2296633 h 21600"/>
                <a:gd name="T6" fmla="*/ 4068243 w 21600"/>
                <a:gd name="T7" fmla="*/ 0 h 21600"/>
                <a:gd name="T8" fmla="*/ 6467523 w 21600"/>
                <a:gd name="T9" fmla="*/ 237614 h 21600"/>
                <a:gd name="T10" fmla="*/ 7280741 w 21600"/>
                <a:gd name="T11" fmla="*/ 2699576 h 21600"/>
                <a:gd name="T12" fmla="*/ 7037673 w 21600"/>
                <a:gd name="T13" fmla="*/ 5065631 h 21600"/>
                <a:gd name="T14" fmla="*/ 9533272 w 21600"/>
                <a:gd name="T15" fmla="*/ 3554099 h 21600"/>
                <a:gd name="T16" fmla="*/ 9801544 w 21600"/>
                <a:gd name="T17" fmla="*/ 6006028 h 21600"/>
                <a:gd name="T18" fmla="*/ 9137324 w 21600"/>
                <a:gd name="T19" fmla="*/ 7680750 h 21600"/>
                <a:gd name="T20" fmla="*/ 11191041 w 21600"/>
                <a:gd name="T21" fmla="*/ 8655497 h 21600"/>
                <a:gd name="T22" fmla="*/ 12097217 w 21600"/>
                <a:gd name="T23" fmla="*/ 10501273 h 21600"/>
                <a:gd name="T24" fmla="*/ 11924719 w 21600"/>
                <a:gd name="T25" fmla="*/ 12911710 h 21600"/>
                <a:gd name="T26" fmla="*/ 11758374 w 21600"/>
                <a:gd name="T27" fmla="*/ 15458825 h 21600"/>
                <a:gd name="T28" fmla="*/ 9523190 w 21600"/>
                <a:gd name="T29" fmla="*/ 14364548 h 21600"/>
                <a:gd name="T30" fmla="*/ 6789564 w 21600"/>
                <a:gd name="T31" fmla="*/ 12740656 h 21600"/>
                <a:gd name="T32" fmla="*/ 5158679 w 21600"/>
                <a:gd name="T33" fmla="*/ 10706678 h 21600"/>
                <a:gd name="T34" fmla="*/ 4086181 w 21600"/>
                <a:gd name="T35" fmla="*/ 9031234 h 21600"/>
                <a:gd name="T36" fmla="*/ 2032441 w 21600"/>
                <a:gd name="T37" fmla="*/ 8467295 h 21600"/>
                <a:gd name="T38" fmla="*/ 1065776 w 21600"/>
                <a:gd name="T39" fmla="*/ 7065982 h 21600"/>
                <a:gd name="T40" fmla="*/ 0 w 21600"/>
                <a:gd name="T41" fmla="*/ 5835001 h 21600"/>
                <a:gd name="T42" fmla="*/ 0 w 21600"/>
                <a:gd name="T43" fmla="*/ 5835001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0" y="8153"/>
                  </a:moveTo>
                  <a:lnTo>
                    <a:pt x="3215" y="4983"/>
                  </a:lnTo>
                  <a:lnTo>
                    <a:pt x="5070" y="3209"/>
                  </a:lnTo>
                  <a:lnTo>
                    <a:pt x="7264" y="0"/>
                  </a:lnTo>
                  <a:lnTo>
                    <a:pt x="11548" y="332"/>
                  </a:lnTo>
                  <a:lnTo>
                    <a:pt x="13000" y="3772"/>
                  </a:lnTo>
                  <a:lnTo>
                    <a:pt x="12566" y="7078"/>
                  </a:lnTo>
                  <a:lnTo>
                    <a:pt x="17022" y="4966"/>
                  </a:lnTo>
                  <a:lnTo>
                    <a:pt x="17501" y="8392"/>
                  </a:lnTo>
                  <a:lnTo>
                    <a:pt x="16315" y="10732"/>
                  </a:lnTo>
                  <a:lnTo>
                    <a:pt x="19982" y="12094"/>
                  </a:lnTo>
                  <a:lnTo>
                    <a:pt x="21600" y="14673"/>
                  </a:lnTo>
                  <a:lnTo>
                    <a:pt x="21292" y="18041"/>
                  </a:lnTo>
                  <a:lnTo>
                    <a:pt x="20995" y="21600"/>
                  </a:lnTo>
                  <a:lnTo>
                    <a:pt x="17004" y="20071"/>
                  </a:lnTo>
                  <a:lnTo>
                    <a:pt x="12123" y="17802"/>
                  </a:lnTo>
                  <a:lnTo>
                    <a:pt x="9211" y="14960"/>
                  </a:lnTo>
                  <a:lnTo>
                    <a:pt x="7296" y="12619"/>
                  </a:lnTo>
                  <a:lnTo>
                    <a:pt x="3629" y="11831"/>
                  </a:lnTo>
                  <a:lnTo>
                    <a:pt x="1903" y="9873"/>
                  </a:lnTo>
                  <a:lnTo>
                    <a:pt x="0" y="8153"/>
                  </a:lnTo>
                  <a:close/>
                  <a:moveTo>
                    <a:pt x="0" y="8153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Freeform 37">
              <a:extLst>
                <a:ext uri="{FF2B5EF4-FFF2-40B4-BE49-F238E27FC236}">
                  <a16:creationId xmlns:a16="http://schemas.microsoft.com/office/drawing/2014/main" id="{3B5A0BC3-5375-8F47-9B4C-BCB5EF1E1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4250" y="136525"/>
              <a:ext cx="455613" cy="938213"/>
            </a:xfrm>
            <a:custGeom>
              <a:avLst/>
              <a:gdLst>
                <a:gd name="T0" fmla="*/ 3837907 w 21600"/>
                <a:gd name="T1" fmla="*/ 40752020 h 21600"/>
                <a:gd name="T2" fmla="*/ 3778740 w 21600"/>
                <a:gd name="T3" fmla="*/ 35769327 h 21600"/>
                <a:gd name="T4" fmla="*/ 3685297 w 21600"/>
                <a:gd name="T5" fmla="*/ 29999882 h 21600"/>
                <a:gd name="T6" fmla="*/ 2472439 w 21600"/>
                <a:gd name="T7" fmla="*/ 27692486 h 21600"/>
                <a:gd name="T8" fmla="*/ 1259580 w 21600"/>
                <a:gd name="T9" fmla="*/ 24230480 h 21600"/>
                <a:gd name="T10" fmla="*/ 186422 w 21600"/>
                <a:gd name="T11" fmla="*/ 22019294 h 21600"/>
                <a:gd name="T12" fmla="*/ 0 w 21600"/>
                <a:gd name="T13" fmla="*/ 18268614 h 21600"/>
                <a:gd name="T14" fmla="*/ 1772567 w 21600"/>
                <a:gd name="T15" fmla="*/ 14712222 h 21600"/>
                <a:gd name="T16" fmla="*/ 2332739 w 21600"/>
                <a:gd name="T17" fmla="*/ 9999353 h 21600"/>
                <a:gd name="T18" fmla="*/ 2286017 w 21600"/>
                <a:gd name="T19" fmla="*/ 6250540 h 21600"/>
                <a:gd name="T20" fmla="*/ 3498876 w 21600"/>
                <a:gd name="T21" fmla="*/ 2788491 h 21600"/>
                <a:gd name="T22" fmla="*/ 4851878 w 21600"/>
                <a:gd name="T23" fmla="*/ 384885 h 21600"/>
                <a:gd name="T24" fmla="*/ 6531465 w 21600"/>
                <a:gd name="T25" fmla="*/ 0 h 21600"/>
                <a:gd name="T26" fmla="*/ 7884024 w 21600"/>
                <a:gd name="T27" fmla="*/ 1633837 h 21600"/>
                <a:gd name="T28" fmla="*/ 7604181 w 21600"/>
                <a:gd name="T29" fmla="*/ 4614792 h 21600"/>
                <a:gd name="T30" fmla="*/ 9423912 w 21600"/>
                <a:gd name="T31" fmla="*/ 2307396 h 21600"/>
                <a:gd name="T32" fmla="*/ 8490454 w 21600"/>
                <a:gd name="T33" fmla="*/ 5576981 h 21600"/>
                <a:gd name="T34" fmla="*/ 7977467 w 21600"/>
                <a:gd name="T35" fmla="*/ 8173051 h 21600"/>
                <a:gd name="T36" fmla="*/ 8817040 w 21600"/>
                <a:gd name="T37" fmla="*/ 11057752 h 21600"/>
                <a:gd name="T38" fmla="*/ 8537175 w 21600"/>
                <a:gd name="T39" fmla="*/ 14134917 h 21600"/>
                <a:gd name="T40" fmla="*/ 7697603 w 21600"/>
                <a:gd name="T41" fmla="*/ 16346103 h 21600"/>
                <a:gd name="T42" fmla="*/ 6297879 w 21600"/>
                <a:gd name="T43" fmla="*/ 17596967 h 21600"/>
                <a:gd name="T44" fmla="*/ 6717887 w 21600"/>
                <a:gd name="T45" fmla="*/ 21057105 h 21600"/>
                <a:gd name="T46" fmla="*/ 8210610 w 21600"/>
                <a:gd name="T47" fmla="*/ 21634410 h 21600"/>
                <a:gd name="T48" fmla="*/ 9610334 w 21600"/>
                <a:gd name="T49" fmla="*/ 24134270 h 21600"/>
                <a:gd name="T50" fmla="*/ 9415011 w 21600"/>
                <a:gd name="T51" fmla="*/ 28241514 h 21600"/>
                <a:gd name="T52" fmla="*/ 7852005 w 21600"/>
                <a:gd name="T53" fmla="*/ 29830091 h 21600"/>
                <a:gd name="T54" fmla="*/ 5976208 w 21600"/>
                <a:gd name="T55" fmla="*/ 31979034 h 21600"/>
                <a:gd name="T56" fmla="*/ 6102999 w 21600"/>
                <a:gd name="T57" fmla="*/ 37950325 h 21600"/>
                <a:gd name="T58" fmla="*/ 3837907 w 21600"/>
                <a:gd name="T59" fmla="*/ 40752020 h 21600"/>
                <a:gd name="T60" fmla="*/ 3837907 w 21600"/>
                <a:gd name="T61" fmla="*/ 40752020 h 216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600" h="21600">
                  <a:moveTo>
                    <a:pt x="8626" y="21600"/>
                  </a:moveTo>
                  <a:lnTo>
                    <a:pt x="8493" y="18959"/>
                  </a:lnTo>
                  <a:lnTo>
                    <a:pt x="8283" y="15901"/>
                  </a:lnTo>
                  <a:lnTo>
                    <a:pt x="5557" y="14678"/>
                  </a:lnTo>
                  <a:lnTo>
                    <a:pt x="2831" y="12843"/>
                  </a:lnTo>
                  <a:lnTo>
                    <a:pt x="419" y="11671"/>
                  </a:lnTo>
                  <a:lnTo>
                    <a:pt x="0" y="9683"/>
                  </a:lnTo>
                  <a:lnTo>
                    <a:pt x="3984" y="7798"/>
                  </a:lnTo>
                  <a:lnTo>
                    <a:pt x="5243" y="5300"/>
                  </a:lnTo>
                  <a:lnTo>
                    <a:pt x="5138" y="3313"/>
                  </a:lnTo>
                  <a:lnTo>
                    <a:pt x="7864" y="1478"/>
                  </a:lnTo>
                  <a:lnTo>
                    <a:pt x="10905" y="204"/>
                  </a:lnTo>
                  <a:lnTo>
                    <a:pt x="14680" y="0"/>
                  </a:lnTo>
                  <a:lnTo>
                    <a:pt x="17720" y="866"/>
                  </a:lnTo>
                  <a:lnTo>
                    <a:pt x="17091" y="2446"/>
                  </a:lnTo>
                  <a:lnTo>
                    <a:pt x="21181" y="1223"/>
                  </a:lnTo>
                  <a:lnTo>
                    <a:pt x="19083" y="2956"/>
                  </a:lnTo>
                  <a:lnTo>
                    <a:pt x="17930" y="4332"/>
                  </a:lnTo>
                  <a:lnTo>
                    <a:pt x="19817" y="5861"/>
                  </a:lnTo>
                  <a:lnTo>
                    <a:pt x="19188" y="7492"/>
                  </a:lnTo>
                  <a:lnTo>
                    <a:pt x="17301" y="8664"/>
                  </a:lnTo>
                  <a:lnTo>
                    <a:pt x="14155" y="9327"/>
                  </a:lnTo>
                  <a:lnTo>
                    <a:pt x="15099" y="11161"/>
                  </a:lnTo>
                  <a:lnTo>
                    <a:pt x="18454" y="11467"/>
                  </a:lnTo>
                  <a:lnTo>
                    <a:pt x="21600" y="12792"/>
                  </a:lnTo>
                  <a:lnTo>
                    <a:pt x="21161" y="14969"/>
                  </a:lnTo>
                  <a:lnTo>
                    <a:pt x="17648" y="15811"/>
                  </a:lnTo>
                  <a:lnTo>
                    <a:pt x="13432" y="16950"/>
                  </a:lnTo>
                  <a:lnTo>
                    <a:pt x="13717" y="20115"/>
                  </a:lnTo>
                  <a:lnTo>
                    <a:pt x="8626" y="21600"/>
                  </a:lnTo>
                  <a:close/>
                  <a:moveTo>
                    <a:pt x="8626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38">
              <a:extLst>
                <a:ext uri="{FF2B5EF4-FFF2-40B4-BE49-F238E27FC236}">
                  <a16:creationId xmlns:a16="http://schemas.microsoft.com/office/drawing/2014/main" id="{6A8FDC94-B9B3-7A4F-A2E1-790816503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2725" y="3348038"/>
              <a:ext cx="207963" cy="227012"/>
            </a:xfrm>
            <a:custGeom>
              <a:avLst/>
              <a:gdLst>
                <a:gd name="T0" fmla="*/ 1834561 w 21600"/>
                <a:gd name="T1" fmla="*/ 1850915 h 21600"/>
                <a:gd name="T2" fmla="*/ 1331589 w 21600"/>
                <a:gd name="T3" fmla="*/ 2300252 h 21600"/>
                <a:gd name="T4" fmla="*/ 118375 w 21600"/>
                <a:gd name="T5" fmla="*/ 2385854 h 21600"/>
                <a:gd name="T6" fmla="*/ 0 w 21600"/>
                <a:gd name="T7" fmla="*/ 1540644 h 21600"/>
                <a:gd name="T8" fmla="*/ 295885 w 21600"/>
                <a:gd name="T9" fmla="*/ 866639 h 21600"/>
                <a:gd name="T10" fmla="*/ 522719 w 21600"/>
                <a:gd name="T11" fmla="*/ 160495 h 21600"/>
                <a:gd name="T12" fmla="*/ 1449868 w 21600"/>
                <a:gd name="T13" fmla="*/ 0 h 21600"/>
                <a:gd name="T14" fmla="*/ 2002250 w 21600"/>
                <a:gd name="T15" fmla="*/ 395873 h 21600"/>
                <a:gd name="T16" fmla="*/ 1469615 w 21600"/>
                <a:gd name="T17" fmla="*/ 952242 h 21600"/>
                <a:gd name="T18" fmla="*/ 710146 w 21600"/>
                <a:gd name="T19" fmla="*/ 1497901 h 21600"/>
                <a:gd name="T20" fmla="*/ 1834561 w 21600"/>
                <a:gd name="T21" fmla="*/ 1850915 h 21600"/>
                <a:gd name="T22" fmla="*/ 1834561 w 21600"/>
                <a:gd name="T23" fmla="*/ 1850915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00" h="21600">
                  <a:moveTo>
                    <a:pt x="19791" y="16757"/>
                  </a:moveTo>
                  <a:lnTo>
                    <a:pt x="14365" y="20825"/>
                  </a:lnTo>
                  <a:lnTo>
                    <a:pt x="1277" y="21600"/>
                  </a:lnTo>
                  <a:lnTo>
                    <a:pt x="0" y="13948"/>
                  </a:lnTo>
                  <a:lnTo>
                    <a:pt x="3192" y="7846"/>
                  </a:lnTo>
                  <a:lnTo>
                    <a:pt x="5639" y="1453"/>
                  </a:lnTo>
                  <a:lnTo>
                    <a:pt x="15641" y="0"/>
                  </a:lnTo>
                  <a:lnTo>
                    <a:pt x="21600" y="3584"/>
                  </a:lnTo>
                  <a:lnTo>
                    <a:pt x="15854" y="8621"/>
                  </a:lnTo>
                  <a:lnTo>
                    <a:pt x="7661" y="13561"/>
                  </a:lnTo>
                  <a:lnTo>
                    <a:pt x="19791" y="16757"/>
                  </a:lnTo>
                  <a:close/>
                  <a:moveTo>
                    <a:pt x="19791" y="16757"/>
                  </a:moveTo>
                </a:path>
              </a:pathLst>
            </a:custGeom>
            <a:solidFill>
              <a:srgbClr val="E6E6E6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Freeform 39">
              <a:extLst>
                <a:ext uri="{FF2B5EF4-FFF2-40B4-BE49-F238E27FC236}">
                  <a16:creationId xmlns:a16="http://schemas.microsoft.com/office/drawing/2014/main" id="{6CC7455E-1D76-5848-8F43-25B508A6B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4738" y="5211763"/>
              <a:ext cx="276225" cy="238125"/>
            </a:xfrm>
            <a:custGeom>
              <a:avLst/>
              <a:gdLst>
                <a:gd name="T0" fmla="*/ 0 w 21600"/>
                <a:gd name="T1" fmla="*/ 2356203 h 21600"/>
                <a:gd name="T2" fmla="*/ 143918 w 21600"/>
                <a:gd name="T3" fmla="*/ 1184606 h 21600"/>
                <a:gd name="T4" fmla="*/ 975010 w 21600"/>
                <a:gd name="T5" fmla="*/ 550675 h 21600"/>
                <a:gd name="T6" fmla="*/ 1913715 w 21600"/>
                <a:gd name="T7" fmla="*/ 331909 h 21600"/>
                <a:gd name="T8" fmla="*/ 3068630 w 21600"/>
                <a:gd name="T9" fmla="*/ 0 h 21600"/>
                <a:gd name="T10" fmla="*/ 3453426 w 21600"/>
                <a:gd name="T11" fmla="*/ 769441 h 21600"/>
                <a:gd name="T12" fmla="*/ 3532419 w 21600"/>
                <a:gd name="T13" fmla="*/ 1570600 h 21600"/>
                <a:gd name="T14" fmla="*/ 1878726 w 21600"/>
                <a:gd name="T15" fmla="*/ 1689706 h 21600"/>
                <a:gd name="T16" fmla="*/ 1756395 w 21600"/>
                <a:gd name="T17" fmla="*/ 2625163 h 21600"/>
                <a:gd name="T18" fmla="*/ 0 w 21600"/>
                <a:gd name="T19" fmla="*/ 2356203 h 21600"/>
                <a:gd name="T20" fmla="*/ 0 w 21600"/>
                <a:gd name="T21" fmla="*/ 2356203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19387"/>
                  </a:moveTo>
                  <a:lnTo>
                    <a:pt x="880" y="9747"/>
                  </a:lnTo>
                  <a:lnTo>
                    <a:pt x="5962" y="4531"/>
                  </a:lnTo>
                  <a:lnTo>
                    <a:pt x="11702" y="2731"/>
                  </a:lnTo>
                  <a:lnTo>
                    <a:pt x="18764" y="0"/>
                  </a:lnTo>
                  <a:lnTo>
                    <a:pt x="21117" y="6331"/>
                  </a:lnTo>
                  <a:lnTo>
                    <a:pt x="21600" y="12923"/>
                  </a:lnTo>
                  <a:lnTo>
                    <a:pt x="11488" y="13903"/>
                  </a:lnTo>
                  <a:lnTo>
                    <a:pt x="10740" y="21600"/>
                  </a:lnTo>
                  <a:lnTo>
                    <a:pt x="0" y="19387"/>
                  </a:lnTo>
                  <a:close/>
                  <a:moveTo>
                    <a:pt x="0" y="19387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Freeform 40">
              <a:extLst>
                <a:ext uri="{FF2B5EF4-FFF2-40B4-BE49-F238E27FC236}">
                  <a16:creationId xmlns:a16="http://schemas.microsoft.com/office/drawing/2014/main" id="{5C386262-78DD-A046-8484-3039CDE62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3788" y="5354638"/>
              <a:ext cx="260350" cy="290512"/>
            </a:xfrm>
            <a:custGeom>
              <a:avLst/>
              <a:gdLst>
                <a:gd name="T0" fmla="*/ 482045 w 21600"/>
                <a:gd name="T1" fmla="*/ 3876883 h 21600"/>
                <a:gd name="T2" fmla="*/ 200048 w 21600"/>
                <a:gd name="T3" fmla="*/ 2540810 h 21600"/>
                <a:gd name="T4" fmla="*/ 0 w 21600"/>
                <a:gd name="T5" fmla="*/ 1062924 h 21600"/>
                <a:gd name="T6" fmla="*/ 1391643 w 21600"/>
                <a:gd name="T7" fmla="*/ 1245086 h 21600"/>
                <a:gd name="T8" fmla="*/ 1537210 w 21600"/>
                <a:gd name="T9" fmla="*/ 182162 h 21600"/>
                <a:gd name="T10" fmla="*/ 3138061 w 21600"/>
                <a:gd name="T11" fmla="*/ 0 h 21600"/>
                <a:gd name="T12" fmla="*/ 2528613 w 21600"/>
                <a:gd name="T13" fmla="*/ 830111 h 21600"/>
                <a:gd name="T14" fmla="*/ 2856076 w 21600"/>
                <a:gd name="T15" fmla="*/ 2065070 h 21600"/>
                <a:gd name="T16" fmla="*/ 2537762 w 21600"/>
                <a:gd name="T17" fmla="*/ 3056899 h 21600"/>
                <a:gd name="T18" fmla="*/ 1755422 w 21600"/>
                <a:gd name="T19" fmla="*/ 3907279 h 21600"/>
                <a:gd name="T20" fmla="*/ 482045 w 21600"/>
                <a:gd name="T21" fmla="*/ 3876883 h 21600"/>
                <a:gd name="T22" fmla="*/ 482045 w 21600"/>
                <a:gd name="T23" fmla="*/ 3876883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00" h="21600">
                  <a:moveTo>
                    <a:pt x="3318" y="21432"/>
                  </a:moveTo>
                  <a:lnTo>
                    <a:pt x="1377" y="14046"/>
                  </a:lnTo>
                  <a:lnTo>
                    <a:pt x="0" y="5876"/>
                  </a:lnTo>
                  <a:lnTo>
                    <a:pt x="9579" y="6883"/>
                  </a:lnTo>
                  <a:lnTo>
                    <a:pt x="10581" y="1007"/>
                  </a:lnTo>
                  <a:lnTo>
                    <a:pt x="21600" y="0"/>
                  </a:lnTo>
                  <a:lnTo>
                    <a:pt x="17405" y="4589"/>
                  </a:lnTo>
                  <a:lnTo>
                    <a:pt x="19659" y="11416"/>
                  </a:lnTo>
                  <a:lnTo>
                    <a:pt x="17468" y="16899"/>
                  </a:lnTo>
                  <a:lnTo>
                    <a:pt x="12083" y="21600"/>
                  </a:lnTo>
                  <a:lnTo>
                    <a:pt x="3318" y="21432"/>
                  </a:lnTo>
                  <a:close/>
                  <a:moveTo>
                    <a:pt x="3318" y="21432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41">
              <a:extLst>
                <a:ext uri="{FF2B5EF4-FFF2-40B4-BE49-F238E27FC236}">
                  <a16:creationId xmlns:a16="http://schemas.microsoft.com/office/drawing/2014/main" id="{B2EAB033-DA10-E74F-BB6B-F507DE3C5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4740275"/>
              <a:ext cx="228600" cy="185738"/>
            </a:xfrm>
            <a:custGeom>
              <a:avLst/>
              <a:gdLst>
                <a:gd name="T0" fmla="*/ 0 w 21600"/>
                <a:gd name="T1" fmla="*/ 1597158 h 21600"/>
                <a:gd name="T2" fmla="*/ 2369397 w 21600"/>
                <a:gd name="T3" fmla="*/ 1556863 h 21600"/>
                <a:gd name="T4" fmla="*/ 2419350 w 21600"/>
                <a:gd name="T5" fmla="*/ 64553 h 21600"/>
                <a:gd name="T6" fmla="*/ 439854 w 21600"/>
                <a:gd name="T7" fmla="*/ 0 h 21600"/>
                <a:gd name="T8" fmla="*/ 159946 w 21600"/>
                <a:gd name="T9" fmla="*/ 677608 h 21600"/>
                <a:gd name="T10" fmla="*/ 0 w 21600"/>
                <a:gd name="T11" fmla="*/ 1597158 h 21600"/>
                <a:gd name="T12" fmla="*/ 0 w 21600"/>
                <a:gd name="T13" fmla="*/ 1597158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154" y="21055"/>
                  </a:lnTo>
                  <a:lnTo>
                    <a:pt x="21600" y="873"/>
                  </a:lnTo>
                  <a:lnTo>
                    <a:pt x="3927" y="0"/>
                  </a:lnTo>
                  <a:lnTo>
                    <a:pt x="1428" y="9164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Freeform 42">
              <a:extLst>
                <a:ext uri="{FF2B5EF4-FFF2-40B4-BE49-F238E27FC236}">
                  <a16:creationId xmlns:a16="http://schemas.microsoft.com/office/drawing/2014/main" id="{E6EA95EA-C2C2-184D-8ACE-B4C12ADC0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275" y="3567113"/>
              <a:ext cx="214313" cy="654050"/>
            </a:xfrm>
            <a:custGeom>
              <a:avLst/>
              <a:gdLst>
                <a:gd name="T0" fmla="*/ 2126392 w 21600"/>
                <a:gd name="T1" fmla="*/ 19774445 h 21600"/>
                <a:gd name="T2" fmla="*/ 2086129 w 21600"/>
                <a:gd name="T3" fmla="*/ 16045482 h 21600"/>
                <a:gd name="T4" fmla="*/ 2086129 w 21600"/>
                <a:gd name="T5" fmla="*/ 12347677 h 21600"/>
                <a:gd name="T6" fmla="*/ 1924878 w 21600"/>
                <a:gd name="T7" fmla="*/ 9077154 h 21600"/>
                <a:gd name="T8" fmla="*/ 1894656 w 21600"/>
                <a:gd name="T9" fmla="*/ 6631825 h 21600"/>
                <a:gd name="T10" fmla="*/ 1814031 w 21600"/>
                <a:gd name="T11" fmla="*/ 4431310 h 21600"/>
                <a:gd name="T12" fmla="*/ 1098443 w 21600"/>
                <a:gd name="T13" fmla="*/ 2934020 h 21600"/>
                <a:gd name="T14" fmla="*/ 1343068 w 21600"/>
                <a:gd name="T15" fmla="*/ 2755 h 21600"/>
                <a:gd name="T16" fmla="*/ 40263 w 21600"/>
                <a:gd name="T17" fmla="*/ 0 h 21600"/>
                <a:gd name="T18" fmla="*/ 0 w 21600"/>
                <a:gd name="T19" fmla="*/ 2047388 h 21600"/>
                <a:gd name="T20" fmla="*/ 604640 w 21600"/>
                <a:gd name="T21" fmla="*/ 4004027 h 21600"/>
                <a:gd name="T22" fmla="*/ 372905 w 21600"/>
                <a:gd name="T23" fmla="*/ 6723513 h 21600"/>
                <a:gd name="T24" fmla="*/ 624822 w 21600"/>
                <a:gd name="T25" fmla="*/ 10422226 h 21600"/>
                <a:gd name="T26" fmla="*/ 634863 w 21600"/>
                <a:gd name="T27" fmla="*/ 13478184 h 21600"/>
                <a:gd name="T28" fmla="*/ 655044 w 21600"/>
                <a:gd name="T29" fmla="*/ 17665618 h 21600"/>
                <a:gd name="T30" fmla="*/ 1179069 w 21600"/>
                <a:gd name="T31" fmla="*/ 19804695 h 21600"/>
                <a:gd name="T32" fmla="*/ 2126392 w 21600"/>
                <a:gd name="T33" fmla="*/ 19774445 h 21600"/>
                <a:gd name="T34" fmla="*/ 2126392 w 21600"/>
                <a:gd name="T35" fmla="*/ 19774445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21600" y="21567"/>
                  </a:moveTo>
                  <a:lnTo>
                    <a:pt x="21191" y="17500"/>
                  </a:lnTo>
                  <a:lnTo>
                    <a:pt x="21191" y="13467"/>
                  </a:lnTo>
                  <a:lnTo>
                    <a:pt x="19553" y="9900"/>
                  </a:lnTo>
                  <a:lnTo>
                    <a:pt x="19246" y="7233"/>
                  </a:lnTo>
                  <a:lnTo>
                    <a:pt x="18427" y="4833"/>
                  </a:lnTo>
                  <a:lnTo>
                    <a:pt x="11158" y="3200"/>
                  </a:lnTo>
                  <a:lnTo>
                    <a:pt x="13643" y="3"/>
                  </a:lnTo>
                  <a:lnTo>
                    <a:pt x="409" y="0"/>
                  </a:lnTo>
                  <a:lnTo>
                    <a:pt x="0" y="2233"/>
                  </a:lnTo>
                  <a:lnTo>
                    <a:pt x="6142" y="4367"/>
                  </a:lnTo>
                  <a:lnTo>
                    <a:pt x="3788" y="7333"/>
                  </a:lnTo>
                  <a:lnTo>
                    <a:pt x="6347" y="11367"/>
                  </a:lnTo>
                  <a:lnTo>
                    <a:pt x="6449" y="14700"/>
                  </a:lnTo>
                  <a:lnTo>
                    <a:pt x="6654" y="19267"/>
                  </a:lnTo>
                  <a:lnTo>
                    <a:pt x="11977" y="21600"/>
                  </a:lnTo>
                  <a:lnTo>
                    <a:pt x="21600" y="21567"/>
                  </a:lnTo>
                  <a:close/>
                  <a:moveTo>
                    <a:pt x="21600" y="21567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 43">
              <a:extLst>
                <a:ext uri="{FF2B5EF4-FFF2-40B4-BE49-F238E27FC236}">
                  <a16:creationId xmlns:a16="http://schemas.microsoft.com/office/drawing/2014/main" id="{57D9DD49-9779-2D44-8AE3-82738EFF3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2" y="3663949"/>
              <a:ext cx="401637" cy="433388"/>
            </a:xfrm>
            <a:custGeom>
              <a:avLst/>
              <a:gdLst>
                <a:gd name="T0" fmla="*/ 4072227 w 21600"/>
                <a:gd name="T1" fmla="*/ 8695609 h 21600"/>
                <a:gd name="T2" fmla="*/ 5445194 w 21600"/>
                <a:gd name="T3" fmla="*/ 7293438 h 21600"/>
                <a:gd name="T4" fmla="*/ 6325467 w 21600"/>
                <a:gd name="T5" fmla="*/ 5898932 h 21600"/>
                <a:gd name="T6" fmla="*/ 7468161 w 21600"/>
                <a:gd name="T7" fmla="*/ 4630811 h 21600"/>
                <a:gd name="T8" fmla="*/ 6293317 w 21600"/>
                <a:gd name="T9" fmla="*/ 4109883 h 21600"/>
                <a:gd name="T10" fmla="*/ 6234875 w 21600"/>
                <a:gd name="T11" fmla="*/ 1954500 h 21600"/>
                <a:gd name="T12" fmla="*/ 5396793 w 21600"/>
                <a:gd name="T13" fmla="*/ 140490 h 21600"/>
                <a:gd name="T14" fmla="*/ 3493442 w 21600"/>
                <a:gd name="T15" fmla="*/ 0 h 21600"/>
                <a:gd name="T16" fmla="*/ 2170253 w 21600"/>
                <a:gd name="T17" fmla="*/ 350242 h 21600"/>
                <a:gd name="T18" fmla="*/ 1464580 w 21600"/>
                <a:gd name="T19" fmla="*/ 1990736 h 21600"/>
                <a:gd name="T20" fmla="*/ 0 w 21600"/>
                <a:gd name="T21" fmla="*/ 2494349 h 21600"/>
                <a:gd name="T22" fmla="*/ 161120 w 21600"/>
                <a:gd name="T23" fmla="*/ 4648126 h 21600"/>
                <a:gd name="T24" fmla="*/ 949072 w 21600"/>
                <a:gd name="T25" fmla="*/ 6398512 h 21600"/>
                <a:gd name="T26" fmla="*/ 2204485 w 21600"/>
                <a:gd name="T27" fmla="*/ 7770486 h 21600"/>
                <a:gd name="T28" fmla="*/ 4072227 w 21600"/>
                <a:gd name="T29" fmla="*/ 8695609 h 21600"/>
                <a:gd name="T30" fmla="*/ 4072227 w 21600"/>
                <a:gd name="T31" fmla="*/ 8695609 h 216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600">
                  <a:moveTo>
                    <a:pt x="11778" y="21600"/>
                  </a:moveTo>
                  <a:lnTo>
                    <a:pt x="15749" y="18117"/>
                  </a:lnTo>
                  <a:lnTo>
                    <a:pt x="18295" y="14653"/>
                  </a:lnTo>
                  <a:lnTo>
                    <a:pt x="21600" y="11503"/>
                  </a:lnTo>
                  <a:lnTo>
                    <a:pt x="18202" y="10209"/>
                  </a:lnTo>
                  <a:lnTo>
                    <a:pt x="18033" y="4855"/>
                  </a:lnTo>
                  <a:lnTo>
                    <a:pt x="15609" y="349"/>
                  </a:lnTo>
                  <a:lnTo>
                    <a:pt x="10104" y="0"/>
                  </a:lnTo>
                  <a:lnTo>
                    <a:pt x="6277" y="870"/>
                  </a:lnTo>
                  <a:lnTo>
                    <a:pt x="4236" y="4945"/>
                  </a:lnTo>
                  <a:lnTo>
                    <a:pt x="0" y="6196"/>
                  </a:lnTo>
                  <a:lnTo>
                    <a:pt x="466" y="11546"/>
                  </a:lnTo>
                  <a:lnTo>
                    <a:pt x="2745" y="15894"/>
                  </a:lnTo>
                  <a:lnTo>
                    <a:pt x="6376" y="19302"/>
                  </a:lnTo>
                  <a:lnTo>
                    <a:pt x="11778" y="21600"/>
                  </a:lnTo>
                  <a:close/>
                  <a:moveTo>
                    <a:pt x="11778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44">
              <a:extLst>
                <a:ext uri="{FF2B5EF4-FFF2-40B4-BE49-F238E27FC236}">
                  <a16:creationId xmlns:a16="http://schemas.microsoft.com/office/drawing/2014/main" id="{2D629E94-C3F7-9441-B92D-B35771627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488" y="3292475"/>
              <a:ext cx="396875" cy="233363"/>
            </a:xfrm>
            <a:custGeom>
              <a:avLst/>
              <a:gdLst>
                <a:gd name="T0" fmla="*/ 3619059 w 21600"/>
                <a:gd name="T1" fmla="*/ 2521217 h 21600"/>
                <a:gd name="T2" fmla="*/ 4803345 w 21600"/>
                <a:gd name="T3" fmla="*/ 1670069 h 21600"/>
                <a:gd name="T4" fmla="*/ 6553784 w 21600"/>
                <a:gd name="T5" fmla="*/ 1546343 h 21600"/>
                <a:gd name="T6" fmla="*/ 6395788 w 21600"/>
                <a:gd name="T7" fmla="*/ 811228 h 21600"/>
                <a:gd name="T8" fmla="*/ 7292119 w 21600"/>
                <a:gd name="T9" fmla="*/ 13418 h 21600"/>
                <a:gd name="T10" fmla="*/ 5528175 w 21600"/>
                <a:gd name="T11" fmla="*/ 0 h 21600"/>
                <a:gd name="T12" fmla="*/ 3447888 w 21600"/>
                <a:gd name="T13" fmla="*/ 52993 h 21600"/>
                <a:gd name="T14" fmla="*/ 1973939 w 21600"/>
                <a:gd name="T15" fmla="*/ 408882 h 21600"/>
                <a:gd name="T16" fmla="*/ 0 w 21600"/>
                <a:gd name="T17" fmla="*/ 540430 h 21600"/>
                <a:gd name="T18" fmla="*/ 921301 w 21600"/>
                <a:gd name="T19" fmla="*/ 1136186 h 21600"/>
                <a:gd name="T20" fmla="*/ 3040063 w 21600"/>
                <a:gd name="T21" fmla="*/ 1143997 h 21600"/>
                <a:gd name="T22" fmla="*/ 2066102 w 21600"/>
                <a:gd name="T23" fmla="*/ 1933164 h 21600"/>
                <a:gd name="T24" fmla="*/ 3619059 w 21600"/>
                <a:gd name="T25" fmla="*/ 2521217 h 21600"/>
                <a:gd name="T26" fmla="*/ 3619059 w 21600"/>
                <a:gd name="T27" fmla="*/ 2521217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600" h="21600">
                  <a:moveTo>
                    <a:pt x="10720" y="21600"/>
                  </a:moveTo>
                  <a:lnTo>
                    <a:pt x="14228" y="14308"/>
                  </a:lnTo>
                  <a:lnTo>
                    <a:pt x="19413" y="13248"/>
                  </a:lnTo>
                  <a:lnTo>
                    <a:pt x="18945" y="6950"/>
                  </a:lnTo>
                  <a:lnTo>
                    <a:pt x="21600" y="115"/>
                  </a:lnTo>
                  <a:lnTo>
                    <a:pt x="16375" y="0"/>
                  </a:lnTo>
                  <a:lnTo>
                    <a:pt x="10213" y="454"/>
                  </a:lnTo>
                  <a:lnTo>
                    <a:pt x="5847" y="3503"/>
                  </a:lnTo>
                  <a:lnTo>
                    <a:pt x="0" y="4630"/>
                  </a:lnTo>
                  <a:lnTo>
                    <a:pt x="2729" y="9734"/>
                  </a:lnTo>
                  <a:lnTo>
                    <a:pt x="9005" y="9801"/>
                  </a:lnTo>
                  <a:lnTo>
                    <a:pt x="6120" y="16562"/>
                  </a:lnTo>
                  <a:lnTo>
                    <a:pt x="10720" y="21600"/>
                  </a:lnTo>
                  <a:close/>
                  <a:moveTo>
                    <a:pt x="10720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 45">
              <a:extLst>
                <a:ext uri="{FF2B5EF4-FFF2-40B4-BE49-F238E27FC236}">
                  <a16:creationId xmlns:a16="http://schemas.microsoft.com/office/drawing/2014/main" id="{7D6B6AB1-AC68-5943-A8F8-F90810757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488" y="3130550"/>
              <a:ext cx="371475" cy="103188"/>
            </a:xfrm>
            <a:custGeom>
              <a:avLst/>
              <a:gdLst>
                <a:gd name="T0" fmla="*/ 0 w 21600"/>
                <a:gd name="T1" fmla="*/ 492952 h 21600"/>
                <a:gd name="T2" fmla="*/ 1487723 w 21600"/>
                <a:gd name="T3" fmla="*/ 435143 h 21600"/>
                <a:gd name="T4" fmla="*/ 3183352 w 21600"/>
                <a:gd name="T5" fmla="*/ 322539 h 21600"/>
                <a:gd name="T6" fmla="*/ 4769567 w 21600"/>
                <a:gd name="T7" fmla="*/ 359056 h 21600"/>
                <a:gd name="T8" fmla="*/ 6388596 w 21600"/>
                <a:gd name="T9" fmla="*/ 404698 h 21600"/>
                <a:gd name="T10" fmla="*/ 5666628 w 21600"/>
                <a:gd name="T11" fmla="*/ 143025 h 21600"/>
                <a:gd name="T12" fmla="*/ 4222690 w 21600"/>
                <a:gd name="T13" fmla="*/ 0 h 21600"/>
                <a:gd name="T14" fmla="*/ 2614599 w 21600"/>
                <a:gd name="T15" fmla="*/ 36517 h 21600"/>
                <a:gd name="T16" fmla="*/ 711031 w 21600"/>
                <a:gd name="T17" fmla="*/ 139968 h 21600"/>
                <a:gd name="T18" fmla="*/ 0 w 21600"/>
                <a:gd name="T19" fmla="*/ 492952 h 21600"/>
                <a:gd name="T20" fmla="*/ 0 w 21600"/>
                <a:gd name="T21" fmla="*/ 492952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5030" y="19067"/>
                  </a:lnTo>
                  <a:lnTo>
                    <a:pt x="10763" y="14133"/>
                  </a:lnTo>
                  <a:lnTo>
                    <a:pt x="16126" y="15733"/>
                  </a:lnTo>
                  <a:lnTo>
                    <a:pt x="21600" y="17733"/>
                  </a:lnTo>
                  <a:lnTo>
                    <a:pt x="19159" y="6267"/>
                  </a:lnTo>
                  <a:lnTo>
                    <a:pt x="14277" y="0"/>
                  </a:lnTo>
                  <a:lnTo>
                    <a:pt x="8840" y="1600"/>
                  </a:lnTo>
                  <a:lnTo>
                    <a:pt x="2404" y="6133"/>
                  </a:lnTo>
                  <a:lnTo>
                    <a:pt x="0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 46">
              <a:extLst>
                <a:ext uri="{FF2B5EF4-FFF2-40B4-BE49-F238E27FC236}">
                  <a16:creationId xmlns:a16="http://schemas.microsoft.com/office/drawing/2014/main" id="{C63F0878-1600-1842-8079-EFC58A68C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950" y="8843963"/>
              <a:ext cx="295275" cy="261937"/>
            </a:xfrm>
            <a:custGeom>
              <a:avLst/>
              <a:gdLst>
                <a:gd name="T0" fmla="*/ 794577 w 21600"/>
                <a:gd name="T1" fmla="*/ 3176435 h 21600"/>
                <a:gd name="T2" fmla="*/ 0 w 21600"/>
                <a:gd name="T3" fmla="*/ 1752189 h 21600"/>
                <a:gd name="T4" fmla="*/ 995842 w 21600"/>
                <a:gd name="T5" fmla="*/ 796458 h 21600"/>
                <a:gd name="T6" fmla="*/ 1695125 w 21600"/>
                <a:gd name="T7" fmla="*/ 187346 h 21600"/>
                <a:gd name="T8" fmla="*/ 2743857 w 21600"/>
                <a:gd name="T9" fmla="*/ 0 h 21600"/>
                <a:gd name="T10" fmla="*/ 3527976 w 21600"/>
                <a:gd name="T11" fmla="*/ 506023 h 21600"/>
                <a:gd name="T12" fmla="*/ 4036450 w 21600"/>
                <a:gd name="T13" fmla="*/ 1433656 h 21600"/>
                <a:gd name="T14" fmla="*/ 3368937 w 21600"/>
                <a:gd name="T15" fmla="*/ 2052034 h 21600"/>
                <a:gd name="T16" fmla="*/ 2214248 w 21600"/>
                <a:gd name="T17" fmla="*/ 2492476 h 21600"/>
                <a:gd name="T18" fmla="*/ 794577 w 21600"/>
                <a:gd name="T19" fmla="*/ 3176435 h 21600"/>
                <a:gd name="T20" fmla="*/ 794577 w 21600"/>
                <a:gd name="T21" fmla="*/ 3176435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4252" y="21600"/>
                  </a:moveTo>
                  <a:lnTo>
                    <a:pt x="0" y="11915"/>
                  </a:lnTo>
                  <a:lnTo>
                    <a:pt x="5329" y="5416"/>
                  </a:lnTo>
                  <a:lnTo>
                    <a:pt x="9071" y="1274"/>
                  </a:lnTo>
                  <a:lnTo>
                    <a:pt x="14683" y="0"/>
                  </a:lnTo>
                  <a:lnTo>
                    <a:pt x="18879" y="3441"/>
                  </a:lnTo>
                  <a:lnTo>
                    <a:pt x="21600" y="9749"/>
                  </a:lnTo>
                  <a:lnTo>
                    <a:pt x="18028" y="13954"/>
                  </a:lnTo>
                  <a:lnTo>
                    <a:pt x="11849" y="16949"/>
                  </a:lnTo>
                  <a:lnTo>
                    <a:pt x="4252" y="21600"/>
                  </a:lnTo>
                  <a:close/>
                  <a:moveTo>
                    <a:pt x="4252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47">
              <a:extLst>
                <a:ext uri="{FF2B5EF4-FFF2-40B4-BE49-F238E27FC236}">
                  <a16:creationId xmlns:a16="http://schemas.microsoft.com/office/drawing/2014/main" id="{B58EE736-ED61-5A43-9E53-16BEF407E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6975" y="8482013"/>
              <a:ext cx="207963" cy="209550"/>
            </a:xfrm>
            <a:custGeom>
              <a:avLst/>
              <a:gdLst>
                <a:gd name="T0" fmla="*/ 0 w 21600"/>
                <a:gd name="T1" fmla="*/ 1495139 h 21600"/>
                <a:gd name="T2" fmla="*/ 234892 w 21600"/>
                <a:gd name="T3" fmla="*/ 645356 h 21600"/>
                <a:gd name="T4" fmla="*/ 918166 w 21600"/>
                <a:gd name="T5" fmla="*/ 0 h 21600"/>
                <a:gd name="T6" fmla="*/ 2002250 w 21600"/>
                <a:gd name="T7" fmla="*/ 116514 h 21600"/>
                <a:gd name="T8" fmla="*/ 1959791 w 21600"/>
                <a:gd name="T9" fmla="*/ 1166864 h 21600"/>
                <a:gd name="T10" fmla="*/ 1601431 w 21600"/>
                <a:gd name="T11" fmla="*/ 2032926 h 21600"/>
                <a:gd name="T12" fmla="*/ 779399 w 21600"/>
                <a:gd name="T13" fmla="*/ 1914618 h 21600"/>
                <a:gd name="T14" fmla="*/ 0 w 21600"/>
                <a:gd name="T15" fmla="*/ 1495139 h 21600"/>
                <a:gd name="T16" fmla="*/ 0 w 21600"/>
                <a:gd name="T17" fmla="*/ 1495139 h 216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15886"/>
                  </a:moveTo>
                  <a:lnTo>
                    <a:pt x="2534" y="6857"/>
                  </a:lnTo>
                  <a:lnTo>
                    <a:pt x="9905" y="0"/>
                  </a:lnTo>
                  <a:lnTo>
                    <a:pt x="21600" y="1238"/>
                  </a:lnTo>
                  <a:lnTo>
                    <a:pt x="21142" y="12398"/>
                  </a:lnTo>
                  <a:lnTo>
                    <a:pt x="17276" y="21600"/>
                  </a:lnTo>
                  <a:lnTo>
                    <a:pt x="8408" y="20343"/>
                  </a:lnTo>
                  <a:lnTo>
                    <a:pt x="0" y="15886"/>
                  </a:lnTo>
                  <a:close/>
                  <a:moveTo>
                    <a:pt x="0" y="15886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 48">
              <a:extLst>
                <a:ext uri="{FF2B5EF4-FFF2-40B4-BE49-F238E27FC236}">
                  <a16:creationId xmlns:a16="http://schemas.microsoft.com/office/drawing/2014/main" id="{ABC308D2-8060-B245-9EE6-A47069004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3163" y="5821363"/>
              <a:ext cx="49212" cy="139700"/>
            </a:xfrm>
            <a:custGeom>
              <a:avLst/>
              <a:gdLst>
                <a:gd name="T0" fmla="*/ 112121 w 21600"/>
                <a:gd name="T1" fmla="*/ 903523 h 21600"/>
                <a:gd name="T2" fmla="*/ 106863 w 21600"/>
                <a:gd name="T3" fmla="*/ 419300 h 21600"/>
                <a:gd name="T4" fmla="*/ 43801 w 21600"/>
                <a:gd name="T5" fmla="*/ 0 h 21600"/>
                <a:gd name="T6" fmla="*/ 0 w 21600"/>
                <a:gd name="T7" fmla="*/ 623974 h 21600"/>
                <a:gd name="T8" fmla="*/ 112121 w 21600"/>
                <a:gd name="T9" fmla="*/ 903523 h 21600"/>
                <a:gd name="T10" fmla="*/ 112121 w 21600"/>
                <a:gd name="T11" fmla="*/ 903523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0587" y="10024"/>
                  </a:lnTo>
                  <a:lnTo>
                    <a:pt x="8438" y="0"/>
                  </a:lnTo>
                  <a:lnTo>
                    <a:pt x="0" y="14917"/>
                  </a:lnTo>
                  <a:lnTo>
                    <a:pt x="21600" y="21600"/>
                  </a:lnTo>
                  <a:close/>
                  <a:moveTo>
                    <a:pt x="21600" y="21600"/>
                  </a:moveTo>
                </a:path>
              </a:pathLst>
            </a:custGeom>
            <a:solidFill>
              <a:srgbClr val="E6E6E6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Freeform 49">
              <a:extLst>
                <a:ext uri="{FF2B5EF4-FFF2-40B4-BE49-F238E27FC236}">
                  <a16:creationId xmlns:a16="http://schemas.microsoft.com/office/drawing/2014/main" id="{45327F09-8D3F-0B42-B261-5901D256D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963" y="5707063"/>
              <a:ext cx="68262" cy="114300"/>
            </a:xfrm>
            <a:custGeom>
              <a:avLst/>
              <a:gdLst>
                <a:gd name="T0" fmla="*/ 51184 w 21600"/>
                <a:gd name="T1" fmla="*/ 604838 h 21600"/>
                <a:gd name="T2" fmla="*/ 215727 w 21600"/>
                <a:gd name="T3" fmla="*/ 0 h 21600"/>
                <a:gd name="T4" fmla="*/ 0 w 21600"/>
                <a:gd name="T5" fmla="*/ 189405 h 21600"/>
                <a:gd name="T6" fmla="*/ 51184 w 21600"/>
                <a:gd name="T7" fmla="*/ 604838 h 21600"/>
                <a:gd name="T8" fmla="*/ 51184 w 21600"/>
                <a:gd name="T9" fmla="*/ 604838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5125" y="21600"/>
                  </a:moveTo>
                  <a:lnTo>
                    <a:pt x="21600" y="0"/>
                  </a:lnTo>
                  <a:lnTo>
                    <a:pt x="0" y="6764"/>
                  </a:lnTo>
                  <a:lnTo>
                    <a:pt x="5125" y="21600"/>
                  </a:lnTo>
                  <a:close/>
                  <a:moveTo>
                    <a:pt x="5125" y="21600"/>
                  </a:moveTo>
                </a:path>
              </a:pathLst>
            </a:custGeom>
            <a:solidFill>
              <a:srgbClr val="E6E6E6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50">
              <a:extLst>
                <a:ext uri="{FF2B5EF4-FFF2-40B4-BE49-F238E27FC236}">
                  <a16:creationId xmlns:a16="http://schemas.microsoft.com/office/drawing/2014/main" id="{FD611DD5-0423-B247-997B-FF9E24E95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0525" y="6580188"/>
              <a:ext cx="44450" cy="128587"/>
            </a:xfrm>
            <a:custGeom>
              <a:avLst/>
              <a:gdLst>
                <a:gd name="T0" fmla="*/ 58806 w 21600"/>
                <a:gd name="T1" fmla="*/ 765492 h 21600"/>
                <a:gd name="T2" fmla="*/ 91472 w 21600"/>
                <a:gd name="T3" fmla="*/ 0 h 21600"/>
                <a:gd name="T4" fmla="*/ 0 w 21600"/>
                <a:gd name="T5" fmla="*/ 424248 h 21600"/>
                <a:gd name="T6" fmla="*/ 58806 w 21600"/>
                <a:gd name="T7" fmla="*/ 765492 h 21600"/>
                <a:gd name="T8" fmla="*/ 58806 w 21600"/>
                <a:gd name="T9" fmla="*/ 765492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13886" y="21600"/>
                  </a:moveTo>
                  <a:lnTo>
                    <a:pt x="21600" y="0"/>
                  </a:lnTo>
                  <a:lnTo>
                    <a:pt x="0" y="11971"/>
                  </a:lnTo>
                  <a:lnTo>
                    <a:pt x="13886" y="21600"/>
                  </a:lnTo>
                  <a:close/>
                  <a:moveTo>
                    <a:pt x="13886" y="21600"/>
                  </a:moveTo>
                </a:path>
              </a:pathLst>
            </a:custGeom>
            <a:solidFill>
              <a:srgbClr val="E6E6E6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Freeform 51">
              <a:extLst>
                <a:ext uri="{FF2B5EF4-FFF2-40B4-BE49-F238E27FC236}">
                  <a16:creationId xmlns:a16="http://schemas.microsoft.com/office/drawing/2014/main" id="{7AEB3223-3B8A-DD4D-B3F8-70E8BD236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188" y="5656263"/>
              <a:ext cx="179387" cy="188912"/>
            </a:xfrm>
            <a:custGeom>
              <a:avLst/>
              <a:gdLst>
                <a:gd name="T0" fmla="*/ 211328 w 21600"/>
                <a:gd name="T1" fmla="*/ 1652210 h 21600"/>
                <a:gd name="T2" fmla="*/ 538884 w 21600"/>
                <a:gd name="T3" fmla="*/ 1184391 h 21600"/>
                <a:gd name="T4" fmla="*/ 581164 w 21600"/>
                <a:gd name="T5" fmla="*/ 616212 h 21600"/>
                <a:gd name="T6" fmla="*/ 1489801 w 21600"/>
                <a:gd name="T7" fmla="*/ 254183 h 21600"/>
                <a:gd name="T8" fmla="*/ 767868 w 21600"/>
                <a:gd name="T9" fmla="*/ 0 h 21600"/>
                <a:gd name="T10" fmla="*/ 0 w 21600"/>
                <a:gd name="T11" fmla="*/ 593953 h 21600"/>
                <a:gd name="T12" fmla="*/ 211328 w 21600"/>
                <a:gd name="T13" fmla="*/ 1652210 h 21600"/>
                <a:gd name="T14" fmla="*/ 211328 w 21600"/>
                <a:gd name="T15" fmla="*/ 165221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600" h="21600">
                  <a:moveTo>
                    <a:pt x="3064" y="21600"/>
                  </a:moveTo>
                  <a:lnTo>
                    <a:pt x="7813" y="15484"/>
                  </a:lnTo>
                  <a:lnTo>
                    <a:pt x="8426" y="8056"/>
                  </a:lnTo>
                  <a:lnTo>
                    <a:pt x="21600" y="3323"/>
                  </a:lnTo>
                  <a:lnTo>
                    <a:pt x="11133" y="0"/>
                  </a:lnTo>
                  <a:lnTo>
                    <a:pt x="0" y="7765"/>
                  </a:lnTo>
                  <a:lnTo>
                    <a:pt x="3064" y="21600"/>
                  </a:lnTo>
                  <a:close/>
                  <a:moveTo>
                    <a:pt x="3064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Freeform 52">
              <a:extLst>
                <a:ext uri="{FF2B5EF4-FFF2-40B4-BE49-F238E27FC236}">
                  <a16:creationId xmlns:a16="http://schemas.microsoft.com/office/drawing/2014/main" id="{A0333309-0FA9-8041-B46D-568212200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125" y="3406775"/>
              <a:ext cx="1638300" cy="1179513"/>
            </a:xfrm>
            <a:custGeom>
              <a:avLst/>
              <a:gdLst>
                <a:gd name="T0" fmla="*/ 45671481 w 21600"/>
                <a:gd name="T1" fmla="*/ 58416091 h 21600"/>
                <a:gd name="T2" fmla="*/ 40102778 w 21600"/>
                <a:gd name="T3" fmla="*/ 54047525 h 21600"/>
                <a:gd name="T4" fmla="*/ 34453525 w 21600"/>
                <a:gd name="T5" fmla="*/ 49577607 h 21600"/>
                <a:gd name="T6" fmla="*/ 29368044 w 21600"/>
                <a:gd name="T7" fmla="*/ 45310500 h 21600"/>
                <a:gd name="T8" fmla="*/ 22280577 w 21600"/>
                <a:gd name="T9" fmla="*/ 38285026 h 21600"/>
                <a:gd name="T10" fmla="*/ 19191319 w 21600"/>
                <a:gd name="T11" fmla="*/ 35857741 h 21600"/>
                <a:gd name="T12" fmla="*/ 11983103 w 21600"/>
                <a:gd name="T13" fmla="*/ 31372916 h 21600"/>
                <a:gd name="T14" fmla="*/ 5931101 w 21600"/>
                <a:gd name="T15" fmla="*/ 28039099 h 21600"/>
                <a:gd name="T16" fmla="*/ 0 w 21600"/>
                <a:gd name="T17" fmla="*/ 26616748 h 21600"/>
                <a:gd name="T18" fmla="*/ 0 w 21600"/>
                <a:gd name="T19" fmla="*/ 19707587 h 21600"/>
                <a:gd name="T20" fmla="*/ 3952171 w 21600"/>
                <a:gd name="T21" fmla="*/ 17068591 h 21600"/>
                <a:gd name="T22" fmla="*/ 9601424 w 21600"/>
                <a:gd name="T23" fmla="*/ 16865835 h 21600"/>
                <a:gd name="T24" fmla="*/ 12426050 w 21600"/>
                <a:gd name="T25" fmla="*/ 13815319 h 21600"/>
                <a:gd name="T26" fmla="*/ 19766620 w 21600"/>
                <a:gd name="T27" fmla="*/ 13815319 h 21600"/>
                <a:gd name="T28" fmla="*/ 23155019 w 21600"/>
                <a:gd name="T29" fmla="*/ 18082426 h 21600"/>
                <a:gd name="T30" fmla="*/ 30219430 w 21600"/>
                <a:gd name="T31" fmla="*/ 20318913 h 21600"/>
                <a:gd name="T32" fmla="*/ 39257081 w 21600"/>
                <a:gd name="T33" fmla="*/ 19707587 h 21600"/>
                <a:gd name="T34" fmla="*/ 46033879 w 21600"/>
                <a:gd name="T35" fmla="*/ 20927236 h 21600"/>
                <a:gd name="T36" fmla="*/ 54507758 w 21600"/>
                <a:gd name="T37" fmla="*/ 18693752 h 21600"/>
                <a:gd name="T38" fmla="*/ 60151322 w 21600"/>
                <a:gd name="T39" fmla="*/ 14223835 h 21600"/>
                <a:gd name="T40" fmla="*/ 68343277 w 21600"/>
                <a:gd name="T41" fmla="*/ 18082426 h 21600"/>
                <a:gd name="T42" fmla="*/ 77662853 w 21600"/>
                <a:gd name="T43" fmla="*/ 18082426 h 21600"/>
                <a:gd name="T44" fmla="*/ 83593954 w 21600"/>
                <a:gd name="T45" fmla="*/ 10767752 h 21600"/>
                <a:gd name="T46" fmla="*/ 88679435 w 21600"/>
                <a:gd name="T47" fmla="*/ 5689512 h 21600"/>
                <a:gd name="T48" fmla="*/ 85003423 w 21600"/>
                <a:gd name="T49" fmla="*/ 2030674 h 21600"/>
                <a:gd name="T50" fmla="*/ 91498297 w 21600"/>
                <a:gd name="T51" fmla="*/ 0 h 21600"/>
                <a:gd name="T52" fmla="*/ 96301929 w 21600"/>
                <a:gd name="T53" fmla="*/ 1219595 h 21600"/>
                <a:gd name="T54" fmla="*/ 96020005 w 21600"/>
                <a:gd name="T55" fmla="*/ 7111917 h 21600"/>
                <a:gd name="T56" fmla="*/ 97429473 w 21600"/>
                <a:gd name="T57" fmla="*/ 11379079 h 21600"/>
                <a:gd name="T58" fmla="*/ 101105485 w 21600"/>
                <a:gd name="T59" fmla="*/ 14223835 h 21600"/>
                <a:gd name="T60" fmla="*/ 104211960 w 21600"/>
                <a:gd name="T61" fmla="*/ 20116103 h 21600"/>
                <a:gd name="T62" fmla="*/ 105339504 w 21600"/>
                <a:gd name="T63" fmla="*/ 27430831 h 21600"/>
                <a:gd name="T64" fmla="*/ 97429473 w 21600"/>
                <a:gd name="T65" fmla="*/ 28444666 h 21600"/>
                <a:gd name="T66" fmla="*/ 94604847 w 21600"/>
                <a:gd name="T67" fmla="*/ 33931422 h 21600"/>
                <a:gd name="T68" fmla="*/ 103015394 w 21600"/>
                <a:gd name="T69" fmla="*/ 34691825 h 21600"/>
                <a:gd name="T70" fmla="*/ 107882283 w 21600"/>
                <a:gd name="T71" fmla="*/ 38809855 h 21600"/>
                <a:gd name="T72" fmla="*/ 112961999 w 21600"/>
                <a:gd name="T73" fmla="*/ 43074013 h 21600"/>
                <a:gd name="T74" fmla="*/ 119175024 w 21600"/>
                <a:gd name="T75" fmla="*/ 51000012 h 21600"/>
                <a:gd name="T76" fmla="*/ 123978580 w 21600"/>
                <a:gd name="T77" fmla="*/ 51405579 h 21600"/>
                <a:gd name="T78" fmla="*/ 124260504 w 21600"/>
                <a:gd name="T79" fmla="*/ 56281009 h 21600"/>
                <a:gd name="T80" fmla="*/ 117201782 w 21600"/>
                <a:gd name="T81" fmla="*/ 56486768 h 21600"/>
                <a:gd name="T82" fmla="*/ 110424985 w 21600"/>
                <a:gd name="T83" fmla="*/ 56892335 h 21600"/>
                <a:gd name="T84" fmla="*/ 105057656 w 21600"/>
                <a:gd name="T85" fmla="*/ 61362253 h 21600"/>
                <a:gd name="T86" fmla="*/ 98562707 w 21600"/>
                <a:gd name="T87" fmla="*/ 62987359 h 21600"/>
                <a:gd name="T88" fmla="*/ 88391822 w 21600"/>
                <a:gd name="T89" fmla="*/ 63392926 h 21600"/>
                <a:gd name="T90" fmla="*/ 80487404 w 21600"/>
                <a:gd name="T91" fmla="*/ 63190170 h 21600"/>
                <a:gd name="T92" fmla="*/ 74838227 w 21600"/>
                <a:gd name="T93" fmla="*/ 64409765 h 21600"/>
                <a:gd name="T94" fmla="*/ 70017377 w 21600"/>
                <a:gd name="T95" fmla="*/ 61147538 h 21600"/>
                <a:gd name="T96" fmla="*/ 62694024 w 21600"/>
                <a:gd name="T97" fmla="*/ 57095091 h 21600"/>
                <a:gd name="T98" fmla="*/ 55019803 w 21600"/>
                <a:gd name="T99" fmla="*/ 56525539 h 21600"/>
                <a:gd name="T100" fmla="*/ 45671481 w 21600"/>
                <a:gd name="T101" fmla="*/ 58416091 h 21600"/>
                <a:gd name="T102" fmla="*/ 45671481 w 21600"/>
                <a:gd name="T103" fmla="*/ 58416091 h 216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600" h="21600">
                  <a:moveTo>
                    <a:pt x="7939" y="19590"/>
                  </a:moveTo>
                  <a:lnTo>
                    <a:pt x="6971" y="18125"/>
                  </a:lnTo>
                  <a:lnTo>
                    <a:pt x="5989" y="16626"/>
                  </a:lnTo>
                  <a:lnTo>
                    <a:pt x="5105" y="15195"/>
                  </a:lnTo>
                  <a:lnTo>
                    <a:pt x="3873" y="12839"/>
                  </a:lnTo>
                  <a:lnTo>
                    <a:pt x="3336" y="12025"/>
                  </a:lnTo>
                  <a:lnTo>
                    <a:pt x="2083" y="10521"/>
                  </a:lnTo>
                  <a:lnTo>
                    <a:pt x="1031" y="9403"/>
                  </a:lnTo>
                  <a:lnTo>
                    <a:pt x="0" y="8926"/>
                  </a:lnTo>
                  <a:lnTo>
                    <a:pt x="0" y="6609"/>
                  </a:lnTo>
                  <a:lnTo>
                    <a:pt x="687" y="5724"/>
                  </a:lnTo>
                  <a:lnTo>
                    <a:pt x="1669" y="5656"/>
                  </a:lnTo>
                  <a:lnTo>
                    <a:pt x="2160" y="4633"/>
                  </a:lnTo>
                  <a:lnTo>
                    <a:pt x="3436" y="4633"/>
                  </a:lnTo>
                  <a:lnTo>
                    <a:pt x="4025" y="6064"/>
                  </a:lnTo>
                  <a:lnTo>
                    <a:pt x="5253" y="6814"/>
                  </a:lnTo>
                  <a:lnTo>
                    <a:pt x="6824" y="6609"/>
                  </a:lnTo>
                  <a:lnTo>
                    <a:pt x="8002" y="7018"/>
                  </a:lnTo>
                  <a:lnTo>
                    <a:pt x="9475" y="6269"/>
                  </a:lnTo>
                  <a:lnTo>
                    <a:pt x="10456" y="4770"/>
                  </a:lnTo>
                  <a:lnTo>
                    <a:pt x="11880" y="6064"/>
                  </a:lnTo>
                  <a:lnTo>
                    <a:pt x="13500" y="6064"/>
                  </a:lnTo>
                  <a:lnTo>
                    <a:pt x="14531" y="3611"/>
                  </a:lnTo>
                  <a:lnTo>
                    <a:pt x="15415" y="1908"/>
                  </a:lnTo>
                  <a:lnTo>
                    <a:pt x="14776" y="681"/>
                  </a:lnTo>
                  <a:lnTo>
                    <a:pt x="15905" y="0"/>
                  </a:lnTo>
                  <a:lnTo>
                    <a:pt x="16740" y="409"/>
                  </a:lnTo>
                  <a:lnTo>
                    <a:pt x="16691" y="2385"/>
                  </a:lnTo>
                  <a:lnTo>
                    <a:pt x="16936" y="3816"/>
                  </a:lnTo>
                  <a:lnTo>
                    <a:pt x="17575" y="4770"/>
                  </a:lnTo>
                  <a:lnTo>
                    <a:pt x="18115" y="6746"/>
                  </a:lnTo>
                  <a:lnTo>
                    <a:pt x="18311" y="9199"/>
                  </a:lnTo>
                  <a:lnTo>
                    <a:pt x="16936" y="9539"/>
                  </a:lnTo>
                  <a:lnTo>
                    <a:pt x="16445" y="11379"/>
                  </a:lnTo>
                  <a:lnTo>
                    <a:pt x="17907" y="11634"/>
                  </a:lnTo>
                  <a:lnTo>
                    <a:pt x="18753" y="13015"/>
                  </a:lnTo>
                  <a:lnTo>
                    <a:pt x="19636" y="14445"/>
                  </a:lnTo>
                  <a:lnTo>
                    <a:pt x="20716" y="17103"/>
                  </a:lnTo>
                  <a:lnTo>
                    <a:pt x="21551" y="17239"/>
                  </a:lnTo>
                  <a:lnTo>
                    <a:pt x="21600" y="18874"/>
                  </a:lnTo>
                  <a:lnTo>
                    <a:pt x="20373" y="18943"/>
                  </a:lnTo>
                  <a:lnTo>
                    <a:pt x="19195" y="19079"/>
                  </a:lnTo>
                  <a:lnTo>
                    <a:pt x="18262" y="20578"/>
                  </a:lnTo>
                  <a:lnTo>
                    <a:pt x="17133" y="21123"/>
                  </a:lnTo>
                  <a:lnTo>
                    <a:pt x="15365" y="21259"/>
                  </a:lnTo>
                  <a:lnTo>
                    <a:pt x="13991" y="21191"/>
                  </a:lnTo>
                  <a:lnTo>
                    <a:pt x="13009" y="21600"/>
                  </a:lnTo>
                  <a:lnTo>
                    <a:pt x="12171" y="20506"/>
                  </a:lnTo>
                  <a:lnTo>
                    <a:pt x="10898" y="19147"/>
                  </a:lnTo>
                  <a:lnTo>
                    <a:pt x="9564" y="18956"/>
                  </a:lnTo>
                  <a:lnTo>
                    <a:pt x="7939" y="19590"/>
                  </a:lnTo>
                  <a:close/>
                  <a:moveTo>
                    <a:pt x="7939" y="1959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Oval 53">
              <a:extLst>
                <a:ext uri="{FF2B5EF4-FFF2-40B4-BE49-F238E27FC236}">
                  <a16:creationId xmlns:a16="http://schemas.microsoft.com/office/drawing/2014/main" id="{3EC41EB1-7914-9E41-8F1D-F4DDDC9FCB2D}"/>
                </a:ext>
              </a:extLst>
            </p:cNvPr>
            <p:cNvSpPr>
              <a:spLocks/>
            </p:cNvSpPr>
            <p:nvPr/>
          </p:nvSpPr>
          <p:spPr bwMode="auto">
            <a:xfrm rot="18196973">
              <a:off x="4673600" y="4559300"/>
              <a:ext cx="101600" cy="50800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4" name="Oval 54">
              <a:extLst>
                <a:ext uri="{FF2B5EF4-FFF2-40B4-BE49-F238E27FC236}">
                  <a16:creationId xmlns:a16="http://schemas.microsoft.com/office/drawing/2014/main" id="{A8A5C750-C084-5340-AB87-6036DE9E1186}"/>
                </a:ext>
              </a:extLst>
            </p:cNvPr>
            <p:cNvSpPr>
              <a:spLocks/>
            </p:cNvSpPr>
            <p:nvPr/>
          </p:nvSpPr>
          <p:spPr bwMode="auto">
            <a:xfrm rot="17652526">
              <a:off x="4425950" y="4994275"/>
              <a:ext cx="63500" cy="38100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5" name="Oval 55">
              <a:extLst>
                <a:ext uri="{FF2B5EF4-FFF2-40B4-BE49-F238E27FC236}">
                  <a16:creationId xmlns:a16="http://schemas.microsoft.com/office/drawing/2014/main" id="{2F868A26-C335-D94A-BEF8-C02EDA5B6257}"/>
                </a:ext>
              </a:extLst>
            </p:cNvPr>
            <p:cNvSpPr>
              <a:spLocks/>
            </p:cNvSpPr>
            <p:nvPr/>
          </p:nvSpPr>
          <p:spPr bwMode="auto">
            <a:xfrm rot="16412833">
              <a:off x="4545013" y="4843463"/>
              <a:ext cx="50800" cy="25400"/>
            </a:xfrm>
            <a:prstGeom prst="ellipse">
              <a:avLst/>
            </a:prstGeom>
            <a:solidFill>
              <a:srgbClr val="E6E6E6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6" name="Oval 56">
              <a:extLst>
                <a:ext uri="{FF2B5EF4-FFF2-40B4-BE49-F238E27FC236}">
                  <a16:creationId xmlns:a16="http://schemas.microsoft.com/office/drawing/2014/main" id="{F8953817-4886-E649-A9C7-4D47A992FA97}"/>
                </a:ext>
              </a:extLst>
            </p:cNvPr>
            <p:cNvSpPr>
              <a:spLocks/>
            </p:cNvSpPr>
            <p:nvPr/>
          </p:nvSpPr>
          <p:spPr bwMode="auto">
            <a:xfrm rot="17652526">
              <a:off x="9396413" y="6710363"/>
              <a:ext cx="63500" cy="38100"/>
            </a:xfrm>
            <a:prstGeom prst="ellipse">
              <a:avLst/>
            </a:prstGeom>
            <a:solidFill>
              <a:srgbClr val="E6E6E6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7" name="Oval 57">
              <a:extLst>
                <a:ext uri="{FF2B5EF4-FFF2-40B4-BE49-F238E27FC236}">
                  <a16:creationId xmlns:a16="http://schemas.microsoft.com/office/drawing/2014/main" id="{3609CEAC-9FE1-4C46-83A4-2C6B21F7D78B}"/>
                </a:ext>
              </a:extLst>
            </p:cNvPr>
            <p:cNvSpPr>
              <a:spLocks/>
            </p:cNvSpPr>
            <p:nvPr/>
          </p:nvSpPr>
          <p:spPr bwMode="auto">
            <a:xfrm rot="15817739">
              <a:off x="9498013" y="6773863"/>
              <a:ext cx="63500" cy="38100"/>
            </a:xfrm>
            <a:prstGeom prst="ellipse">
              <a:avLst/>
            </a:prstGeom>
            <a:solidFill>
              <a:srgbClr val="E6E6E6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8" name="Oval 58">
              <a:extLst>
                <a:ext uri="{FF2B5EF4-FFF2-40B4-BE49-F238E27FC236}">
                  <a16:creationId xmlns:a16="http://schemas.microsoft.com/office/drawing/2014/main" id="{907EE4CF-F731-C34A-98C5-9695711426BE}"/>
                </a:ext>
              </a:extLst>
            </p:cNvPr>
            <p:cNvSpPr>
              <a:spLocks/>
            </p:cNvSpPr>
            <p:nvPr/>
          </p:nvSpPr>
          <p:spPr bwMode="auto">
            <a:xfrm rot="10936610">
              <a:off x="9307513" y="6723063"/>
              <a:ext cx="63500" cy="38100"/>
            </a:xfrm>
            <a:prstGeom prst="ellipse">
              <a:avLst/>
            </a:prstGeom>
            <a:solidFill>
              <a:srgbClr val="E6E6E6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panose="020B0502020104020203" pitchFamily="34" charset="-79"/>
                <a:ea typeface="Heiti SC Light" panose="02000000000000000000" pitchFamily="2" charset="-128"/>
                <a:cs typeface="+mn-cs"/>
                <a:sym typeface="Gill Sans" panose="020B0502020104020203" pitchFamily="34" charset="-79"/>
              </a:endParaRPr>
            </a:p>
          </p:txBody>
        </p:sp>
        <p:sp>
          <p:nvSpPr>
            <p:cNvPr id="219" name="Freeform 59">
              <a:extLst>
                <a:ext uri="{FF2B5EF4-FFF2-40B4-BE49-F238E27FC236}">
                  <a16:creationId xmlns:a16="http://schemas.microsoft.com/office/drawing/2014/main" id="{5AF556E2-6571-A54B-BEEF-E83BE7BFA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375" y="5019675"/>
              <a:ext cx="382588" cy="403225"/>
            </a:xfrm>
            <a:custGeom>
              <a:avLst/>
              <a:gdLst>
                <a:gd name="T0" fmla="*/ 249727 w 21600"/>
                <a:gd name="T1" fmla="*/ 7527333 h 21600"/>
                <a:gd name="T2" fmla="*/ 0 w 21600"/>
                <a:gd name="T3" fmla="*/ 5682448 h 21600"/>
                <a:gd name="T4" fmla="*/ 211451 w 21600"/>
                <a:gd name="T5" fmla="*/ 3880406 h 21600"/>
                <a:gd name="T6" fmla="*/ 57725 w 21600"/>
                <a:gd name="T7" fmla="*/ 1761608 h 21600"/>
                <a:gd name="T8" fmla="*/ 920160 w 21600"/>
                <a:gd name="T9" fmla="*/ 714399 h 21600"/>
                <a:gd name="T10" fmla="*/ 2661679 w 21600"/>
                <a:gd name="T11" fmla="*/ 427941 h 21600"/>
                <a:gd name="T12" fmla="*/ 4158165 w 21600"/>
                <a:gd name="T13" fmla="*/ 0 h 21600"/>
                <a:gd name="T14" fmla="*/ 5303910 w 21600"/>
                <a:gd name="T15" fmla="*/ 603232 h 21600"/>
                <a:gd name="T16" fmla="*/ 6776555 w 21600"/>
                <a:gd name="T17" fmla="*/ 1368856 h 21600"/>
                <a:gd name="T18" fmla="*/ 5897488 w 21600"/>
                <a:gd name="T19" fmla="*/ 2380166 h 21600"/>
                <a:gd name="T20" fmla="*/ 5339990 w 21600"/>
                <a:gd name="T21" fmla="*/ 4280831 h 21600"/>
                <a:gd name="T22" fmla="*/ 4288050 w 21600"/>
                <a:gd name="T23" fmla="*/ 5490076 h 21600"/>
                <a:gd name="T24" fmla="*/ 3555500 w 21600"/>
                <a:gd name="T25" fmla="*/ 7494926 h 21600"/>
                <a:gd name="T26" fmla="*/ 2135868 w 21600"/>
                <a:gd name="T27" fmla="*/ 6927237 h 21600"/>
                <a:gd name="T28" fmla="*/ 249727 w 21600"/>
                <a:gd name="T29" fmla="*/ 7527333 h 21600"/>
                <a:gd name="T30" fmla="*/ 249727 w 21600"/>
                <a:gd name="T31" fmla="*/ 7527333 h 216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600">
                  <a:moveTo>
                    <a:pt x="796" y="21600"/>
                  </a:moveTo>
                  <a:lnTo>
                    <a:pt x="0" y="16306"/>
                  </a:lnTo>
                  <a:lnTo>
                    <a:pt x="674" y="11135"/>
                  </a:lnTo>
                  <a:lnTo>
                    <a:pt x="184" y="5055"/>
                  </a:lnTo>
                  <a:lnTo>
                    <a:pt x="2933" y="2050"/>
                  </a:lnTo>
                  <a:lnTo>
                    <a:pt x="8484" y="1228"/>
                  </a:lnTo>
                  <a:lnTo>
                    <a:pt x="13254" y="0"/>
                  </a:lnTo>
                  <a:lnTo>
                    <a:pt x="16906" y="1731"/>
                  </a:lnTo>
                  <a:lnTo>
                    <a:pt x="21600" y="3928"/>
                  </a:lnTo>
                  <a:lnTo>
                    <a:pt x="18798" y="6830"/>
                  </a:lnTo>
                  <a:lnTo>
                    <a:pt x="17021" y="12284"/>
                  </a:lnTo>
                  <a:lnTo>
                    <a:pt x="13668" y="15754"/>
                  </a:lnTo>
                  <a:lnTo>
                    <a:pt x="11333" y="21507"/>
                  </a:lnTo>
                  <a:lnTo>
                    <a:pt x="6808" y="19878"/>
                  </a:lnTo>
                  <a:lnTo>
                    <a:pt x="796" y="21600"/>
                  </a:lnTo>
                  <a:close/>
                  <a:moveTo>
                    <a:pt x="796" y="21600"/>
                  </a:move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Freeform 121">
              <a:extLst>
                <a:ext uri="{FF2B5EF4-FFF2-40B4-BE49-F238E27FC236}">
                  <a16:creationId xmlns:a16="http://schemas.microsoft.com/office/drawing/2014/main" id="{35FBB54F-AC7E-4340-91D5-B5F4219C7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50" y="3490913"/>
              <a:ext cx="812800" cy="493712"/>
            </a:xfrm>
            <a:custGeom>
              <a:avLst/>
              <a:gdLst>
                <a:gd name="T0" fmla="*/ 25305136 w 21600"/>
                <a:gd name="T1" fmla="*/ 11284793 h 21600"/>
                <a:gd name="T2" fmla="*/ 29836308 w 21600"/>
                <a:gd name="T3" fmla="*/ 6268817 h 21600"/>
                <a:gd name="T4" fmla="*/ 30585363 w 21600"/>
                <a:gd name="T5" fmla="*/ 0 h 21600"/>
                <a:gd name="T6" fmla="*/ 27897817 w 21600"/>
                <a:gd name="T7" fmla="*/ 563723 h 21600"/>
                <a:gd name="T8" fmla="*/ 20693248 w 21600"/>
                <a:gd name="T9" fmla="*/ 1039149 h 21600"/>
                <a:gd name="T10" fmla="*/ 17129233 w 21600"/>
                <a:gd name="T11" fmla="*/ 2342641 h 21600"/>
                <a:gd name="T12" fmla="*/ 13924844 w 21600"/>
                <a:gd name="T13" fmla="*/ 1952905 h 21600"/>
                <a:gd name="T14" fmla="*/ 10045041 w 21600"/>
                <a:gd name="T15" fmla="*/ 3536944 h 21600"/>
                <a:gd name="T16" fmla="*/ 7963521 w 21600"/>
                <a:gd name="T17" fmla="*/ 4297626 h 21600"/>
                <a:gd name="T18" fmla="*/ 2265567 w 21600"/>
                <a:gd name="T19" fmla="*/ 746579 h 21600"/>
                <a:gd name="T20" fmla="*/ 288845 w 21600"/>
                <a:gd name="T21" fmla="*/ 1862506 h 21600"/>
                <a:gd name="T22" fmla="*/ 0 w 21600"/>
                <a:gd name="T23" fmla="*/ 3906313 h 21600"/>
                <a:gd name="T24" fmla="*/ 2366113 w 21600"/>
                <a:gd name="T25" fmla="*/ 5569780 h 21600"/>
                <a:gd name="T26" fmla="*/ 8695605 w 21600"/>
                <a:gd name="T27" fmla="*/ 8672051 h 21600"/>
                <a:gd name="T28" fmla="*/ 25305136 w 21600"/>
                <a:gd name="T29" fmla="*/ 11284793 h 21600"/>
                <a:gd name="T30" fmla="*/ 25305136 w 21600"/>
                <a:gd name="T31" fmla="*/ 11284793 h 216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600">
                  <a:moveTo>
                    <a:pt x="17871" y="21600"/>
                  </a:moveTo>
                  <a:lnTo>
                    <a:pt x="21071" y="11999"/>
                  </a:lnTo>
                  <a:lnTo>
                    <a:pt x="21600" y="0"/>
                  </a:lnTo>
                  <a:lnTo>
                    <a:pt x="19702" y="1079"/>
                  </a:lnTo>
                  <a:lnTo>
                    <a:pt x="14614" y="1989"/>
                  </a:lnTo>
                  <a:lnTo>
                    <a:pt x="12097" y="4484"/>
                  </a:lnTo>
                  <a:lnTo>
                    <a:pt x="9834" y="3738"/>
                  </a:lnTo>
                  <a:lnTo>
                    <a:pt x="7094" y="6770"/>
                  </a:lnTo>
                  <a:lnTo>
                    <a:pt x="5624" y="8226"/>
                  </a:lnTo>
                  <a:lnTo>
                    <a:pt x="1600" y="1429"/>
                  </a:lnTo>
                  <a:lnTo>
                    <a:pt x="204" y="3565"/>
                  </a:lnTo>
                  <a:lnTo>
                    <a:pt x="0" y="7477"/>
                  </a:lnTo>
                  <a:lnTo>
                    <a:pt x="1671" y="10661"/>
                  </a:lnTo>
                  <a:lnTo>
                    <a:pt x="6141" y="16599"/>
                  </a:lnTo>
                  <a:lnTo>
                    <a:pt x="17871" y="21600"/>
                  </a:lnTo>
                  <a:close/>
                  <a:moveTo>
                    <a:pt x="17871" y="21600"/>
                  </a:move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Freeform 123">
              <a:extLst>
                <a:ext uri="{FF2B5EF4-FFF2-40B4-BE49-F238E27FC236}">
                  <a16:creationId xmlns:a16="http://schemas.microsoft.com/office/drawing/2014/main" id="{483548B4-B3B3-0A42-A631-10882CACF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25" y="249238"/>
              <a:ext cx="2143125" cy="1857375"/>
            </a:xfrm>
            <a:custGeom>
              <a:avLst/>
              <a:gdLst>
                <a:gd name="T0" fmla="*/ 46091277 w 21600"/>
                <a:gd name="T1" fmla="*/ 159714902 h 21600"/>
                <a:gd name="T2" fmla="*/ 0 w 21600"/>
                <a:gd name="T3" fmla="*/ 159640951 h 21600"/>
                <a:gd name="T4" fmla="*/ 7363619 w 21600"/>
                <a:gd name="T5" fmla="*/ 141458626 h 21600"/>
                <a:gd name="T6" fmla="*/ 16489263 w 21600"/>
                <a:gd name="T7" fmla="*/ 130056751 h 21600"/>
                <a:gd name="T8" fmla="*/ 29424809 w 21600"/>
                <a:gd name="T9" fmla="*/ 122536790 h 21600"/>
                <a:gd name="T10" fmla="*/ 35567640 w 21600"/>
                <a:gd name="T11" fmla="*/ 113700758 h 21600"/>
                <a:gd name="T12" fmla="*/ 43236455 w 21600"/>
                <a:gd name="T13" fmla="*/ 102668553 h 21600"/>
                <a:gd name="T14" fmla="*/ 53986509 w 21600"/>
                <a:gd name="T15" fmla="*/ 97788386 h 21600"/>
                <a:gd name="T16" fmla="*/ 61310639 w 21600"/>
                <a:gd name="T17" fmla="*/ 88678736 h 21600"/>
                <a:gd name="T18" fmla="*/ 66410086 w 21600"/>
                <a:gd name="T19" fmla="*/ 83835544 h 21600"/>
                <a:gd name="T20" fmla="*/ 80182343 w 21600"/>
                <a:gd name="T21" fmla="*/ 80471202 h 21600"/>
                <a:gd name="T22" fmla="*/ 91591904 w 21600"/>
                <a:gd name="T23" fmla="*/ 75465318 h 21600"/>
                <a:gd name="T24" fmla="*/ 105551188 w 21600"/>
                <a:gd name="T25" fmla="*/ 67664429 h 21600"/>
                <a:gd name="T26" fmla="*/ 109804002 w 21600"/>
                <a:gd name="T27" fmla="*/ 60063122 h 21600"/>
                <a:gd name="T28" fmla="*/ 110827840 w 21600"/>
                <a:gd name="T29" fmla="*/ 48868310 h 21600"/>
                <a:gd name="T30" fmla="*/ 116291420 w 21600"/>
                <a:gd name="T31" fmla="*/ 37828795 h 21600"/>
                <a:gd name="T32" fmla="*/ 123103680 w 21600"/>
                <a:gd name="T33" fmla="*/ 29717312 h 21600"/>
                <a:gd name="T34" fmla="*/ 133834088 w 21600"/>
                <a:gd name="T35" fmla="*/ 25140345 h 21600"/>
                <a:gd name="T36" fmla="*/ 146090283 w 21600"/>
                <a:gd name="T37" fmla="*/ 22478365 h 21600"/>
                <a:gd name="T38" fmla="*/ 155796853 w 21600"/>
                <a:gd name="T39" fmla="*/ 15246899 h 21600"/>
                <a:gd name="T40" fmla="*/ 162116889 w 21600"/>
                <a:gd name="T41" fmla="*/ 8340646 h 21600"/>
                <a:gd name="T42" fmla="*/ 165168659 w 21600"/>
                <a:gd name="T43" fmla="*/ 850351 h 21600"/>
                <a:gd name="T44" fmla="*/ 173447770 w 21600"/>
                <a:gd name="T45" fmla="*/ 0 h 21600"/>
                <a:gd name="T46" fmla="*/ 175652906 w 21600"/>
                <a:gd name="T47" fmla="*/ 6418177 h 21600"/>
                <a:gd name="T48" fmla="*/ 187919023 w 21600"/>
                <a:gd name="T49" fmla="*/ 8318460 h 21600"/>
                <a:gd name="T50" fmla="*/ 200155572 w 21600"/>
                <a:gd name="T51" fmla="*/ 9205787 h 21600"/>
                <a:gd name="T52" fmla="*/ 204752873 w 21600"/>
                <a:gd name="T53" fmla="*/ 10100508 h 21600"/>
                <a:gd name="T54" fmla="*/ 209104012 w 21600"/>
                <a:gd name="T55" fmla="*/ 18670402 h 21600"/>
                <a:gd name="T56" fmla="*/ 208257477 w 21600"/>
                <a:gd name="T57" fmla="*/ 22249203 h 21600"/>
                <a:gd name="T58" fmla="*/ 208080273 w 21600"/>
                <a:gd name="T59" fmla="*/ 29569410 h 21600"/>
                <a:gd name="T60" fmla="*/ 208710312 w 21600"/>
                <a:gd name="T61" fmla="*/ 34767566 h 21600"/>
                <a:gd name="T62" fmla="*/ 212638184 w 21600"/>
                <a:gd name="T63" fmla="*/ 39137557 h 21600"/>
                <a:gd name="T64" fmla="*/ 207548659 w 21600"/>
                <a:gd name="T65" fmla="*/ 43862427 h 21600"/>
                <a:gd name="T66" fmla="*/ 188972329 w 21600"/>
                <a:gd name="T67" fmla="*/ 45400436 h 21600"/>
                <a:gd name="T68" fmla="*/ 178675109 w 21600"/>
                <a:gd name="T69" fmla="*/ 48395109 h 21600"/>
                <a:gd name="T70" fmla="*/ 177848220 w 21600"/>
                <a:gd name="T71" fmla="*/ 55988936 h 21600"/>
                <a:gd name="T72" fmla="*/ 164115353 w 21600"/>
                <a:gd name="T73" fmla="*/ 60477248 h 21600"/>
                <a:gd name="T74" fmla="*/ 155491656 w 21600"/>
                <a:gd name="T75" fmla="*/ 66111629 h 21600"/>
                <a:gd name="T76" fmla="*/ 144820382 w 21600"/>
                <a:gd name="T77" fmla="*/ 67612663 h 21600"/>
                <a:gd name="T78" fmla="*/ 130555901 w 21600"/>
                <a:gd name="T79" fmla="*/ 70074889 h 21600"/>
                <a:gd name="T80" fmla="*/ 115080554 w 21600"/>
                <a:gd name="T81" fmla="*/ 78896217 h 21600"/>
                <a:gd name="T82" fmla="*/ 108081266 w 21600"/>
                <a:gd name="T83" fmla="*/ 107378718 h 21600"/>
                <a:gd name="T84" fmla="*/ 70682545 w 21600"/>
                <a:gd name="T85" fmla="*/ 107851919 h 21600"/>
                <a:gd name="T86" fmla="*/ 63368138 w 21600"/>
                <a:gd name="T87" fmla="*/ 136319630 h 21600"/>
                <a:gd name="T88" fmla="*/ 53405683 w 21600"/>
                <a:gd name="T89" fmla="*/ 138959339 h 21600"/>
                <a:gd name="T90" fmla="*/ 45835391 w 21600"/>
                <a:gd name="T91" fmla="*/ 145725085 h 21600"/>
                <a:gd name="T92" fmla="*/ 46091277 w 21600"/>
                <a:gd name="T93" fmla="*/ 159714902 h 21600"/>
                <a:gd name="T94" fmla="*/ 46091277 w 21600"/>
                <a:gd name="T95" fmla="*/ 159714902 h 216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600" h="21600">
                  <a:moveTo>
                    <a:pt x="4682" y="21600"/>
                  </a:moveTo>
                  <a:lnTo>
                    <a:pt x="0" y="21590"/>
                  </a:lnTo>
                  <a:lnTo>
                    <a:pt x="748" y="19131"/>
                  </a:lnTo>
                  <a:lnTo>
                    <a:pt x="1675" y="17589"/>
                  </a:lnTo>
                  <a:lnTo>
                    <a:pt x="2989" y="16572"/>
                  </a:lnTo>
                  <a:lnTo>
                    <a:pt x="3613" y="15377"/>
                  </a:lnTo>
                  <a:lnTo>
                    <a:pt x="4392" y="13885"/>
                  </a:lnTo>
                  <a:lnTo>
                    <a:pt x="5484" y="13225"/>
                  </a:lnTo>
                  <a:lnTo>
                    <a:pt x="6228" y="11993"/>
                  </a:lnTo>
                  <a:lnTo>
                    <a:pt x="6746" y="11338"/>
                  </a:lnTo>
                  <a:lnTo>
                    <a:pt x="8145" y="10883"/>
                  </a:lnTo>
                  <a:lnTo>
                    <a:pt x="9304" y="10206"/>
                  </a:lnTo>
                  <a:lnTo>
                    <a:pt x="10722" y="9151"/>
                  </a:lnTo>
                  <a:lnTo>
                    <a:pt x="11154" y="8123"/>
                  </a:lnTo>
                  <a:lnTo>
                    <a:pt x="11258" y="6609"/>
                  </a:lnTo>
                  <a:lnTo>
                    <a:pt x="11813" y="5116"/>
                  </a:lnTo>
                  <a:lnTo>
                    <a:pt x="12505" y="4019"/>
                  </a:lnTo>
                  <a:lnTo>
                    <a:pt x="13595" y="3400"/>
                  </a:lnTo>
                  <a:lnTo>
                    <a:pt x="14840" y="3040"/>
                  </a:lnTo>
                  <a:lnTo>
                    <a:pt x="15826" y="2062"/>
                  </a:lnTo>
                  <a:lnTo>
                    <a:pt x="16468" y="1128"/>
                  </a:lnTo>
                  <a:lnTo>
                    <a:pt x="16778" y="115"/>
                  </a:lnTo>
                  <a:lnTo>
                    <a:pt x="17619" y="0"/>
                  </a:lnTo>
                  <a:lnTo>
                    <a:pt x="17843" y="868"/>
                  </a:lnTo>
                  <a:lnTo>
                    <a:pt x="19089" y="1125"/>
                  </a:lnTo>
                  <a:lnTo>
                    <a:pt x="20332" y="1245"/>
                  </a:lnTo>
                  <a:lnTo>
                    <a:pt x="20799" y="1366"/>
                  </a:lnTo>
                  <a:lnTo>
                    <a:pt x="21241" y="2525"/>
                  </a:lnTo>
                  <a:lnTo>
                    <a:pt x="21155" y="3009"/>
                  </a:lnTo>
                  <a:lnTo>
                    <a:pt x="21137" y="3999"/>
                  </a:lnTo>
                  <a:lnTo>
                    <a:pt x="21201" y="4702"/>
                  </a:lnTo>
                  <a:lnTo>
                    <a:pt x="21600" y="5293"/>
                  </a:lnTo>
                  <a:lnTo>
                    <a:pt x="21083" y="5932"/>
                  </a:lnTo>
                  <a:lnTo>
                    <a:pt x="19196" y="6140"/>
                  </a:lnTo>
                  <a:lnTo>
                    <a:pt x="18150" y="6545"/>
                  </a:lnTo>
                  <a:lnTo>
                    <a:pt x="18066" y="7572"/>
                  </a:lnTo>
                  <a:lnTo>
                    <a:pt x="16671" y="8179"/>
                  </a:lnTo>
                  <a:lnTo>
                    <a:pt x="15795" y="8941"/>
                  </a:lnTo>
                  <a:lnTo>
                    <a:pt x="14711" y="9144"/>
                  </a:lnTo>
                  <a:lnTo>
                    <a:pt x="13262" y="9477"/>
                  </a:lnTo>
                  <a:lnTo>
                    <a:pt x="11690" y="10670"/>
                  </a:lnTo>
                  <a:lnTo>
                    <a:pt x="10979" y="14522"/>
                  </a:lnTo>
                  <a:lnTo>
                    <a:pt x="7180" y="14586"/>
                  </a:lnTo>
                  <a:lnTo>
                    <a:pt x="6437" y="18436"/>
                  </a:lnTo>
                  <a:lnTo>
                    <a:pt x="5425" y="18793"/>
                  </a:lnTo>
                  <a:lnTo>
                    <a:pt x="4656" y="19708"/>
                  </a:lnTo>
                  <a:lnTo>
                    <a:pt x="4682" y="21600"/>
                  </a:lnTo>
                  <a:close/>
                  <a:moveTo>
                    <a:pt x="4682" y="21600"/>
                  </a:moveTo>
                </a:path>
              </a:pathLst>
            </a:custGeom>
            <a:solidFill>
              <a:schemeClr val="bg2"/>
            </a:solidFill>
            <a:ln w="635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836434"/>
      </p:ext>
    </p:extLst>
  </p:cSld>
  <p:clrMapOvr>
    <a:masterClrMapping/>
  </p:clrMapOvr>
</p:sld>
</file>

<file path=ppt/theme/theme1.xml><?xml version="1.0" encoding="utf-8"?>
<a:theme xmlns:a="http://schemas.openxmlformats.org/drawingml/2006/main" name="Freefor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NI intro 091019" id="{FD64426F-624E-1249-A2CB-5A2C68E3830F}" vid="{7224E7E8-44FA-2C43-9F26-D5932FB91D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Heiti SC Light</vt:lpstr>
      <vt:lpstr>Arial</vt:lpstr>
      <vt:lpstr>Calibri</vt:lpstr>
      <vt:lpstr>Gill Sans</vt:lpstr>
      <vt:lpstr>Freeform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 Sulewski</dc:creator>
  <cp:lastModifiedBy>Gavin Sulewski</cp:lastModifiedBy>
  <cp:revision>1</cp:revision>
  <dcterms:created xsi:type="dcterms:W3CDTF">2020-04-17T18:06:22Z</dcterms:created>
  <dcterms:modified xsi:type="dcterms:W3CDTF">2020-04-17T18:07:49Z</dcterms:modified>
</cp:coreProperties>
</file>